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84" r:id="rId7"/>
    <p:sldId id="286" r:id="rId8"/>
    <p:sldId id="261" r:id="rId9"/>
    <p:sldId id="292" r:id="rId10"/>
    <p:sldId id="262" r:id="rId11"/>
    <p:sldId id="266" r:id="rId12"/>
    <p:sldId id="265" r:id="rId13"/>
    <p:sldId id="263" r:id="rId14"/>
    <p:sldId id="287" r:id="rId15"/>
    <p:sldId id="288" r:id="rId16"/>
    <p:sldId id="289" r:id="rId17"/>
    <p:sldId id="290" r:id="rId18"/>
    <p:sldId id="267" r:id="rId19"/>
    <p:sldId id="268" r:id="rId20"/>
    <p:sldId id="270" r:id="rId21"/>
    <p:sldId id="271" r:id="rId22"/>
    <p:sldId id="273" r:id="rId23"/>
    <p:sldId id="274" r:id="rId24"/>
    <p:sldId id="275" r:id="rId25"/>
    <p:sldId id="276" r:id="rId26"/>
    <p:sldId id="281" r:id="rId27"/>
    <p:sldId id="282" r:id="rId28"/>
    <p:sldId id="291" r:id="rId29"/>
    <p:sldId id="283" r:id="rId30"/>
    <p:sldId id="285" r:id="rId31"/>
  </p:sldIdLst>
  <p:sldSz cx="9144000" cy="5143500" type="screen16x9"/>
  <p:notesSz cx="6858000" cy="9144000"/>
  <p:embeddedFontLst>
    <p:embeddedFont>
      <p:font typeface="Calibri" panose="020F0502020204030204" pitchFamily="34" charset="0"/>
      <p:regular r:id="rId33"/>
      <p:bold r:id="rId34"/>
      <p:italic r:id="rId35"/>
      <p:boldItalic r:id="rId36"/>
    </p:embeddedFont>
    <p:embeddedFont>
      <p:font typeface="Didact Gothic" panose="00000500000000000000" pitchFamily="2" charset="0"/>
      <p:regular r:id="rId37"/>
    </p:embeddedFont>
    <p:embeddedFont>
      <p:font typeface="Kulim Park" panose="020B0604020202020204" charset="0"/>
      <p:regular r:id="rId38"/>
      <p:bold r:id="rId39"/>
      <p:italic r:id="rId40"/>
      <p:boldItalic r:id="rId41"/>
    </p:embeddedFont>
    <p:embeddedFont>
      <p:font typeface="Poppins ExtraBold" panose="00000900000000000000" pitchFamily="2" charset="0"/>
      <p:bold r:id="rId42"/>
      <p:boldItalic r:id="rId43"/>
    </p:embeddedFont>
    <p:embeddedFont>
      <p:font typeface="Times" panose="02020603050405020304" pitchFamily="18"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48" roundtripDataSignature="AMtx7mhdu3FhQ7iPmLEJ91FTXSPgPwD+5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F05D08-F1B4-CB58-DE0D-9C62724E3C25}" v="19" dt="2022-04-10T18:39:47.294"/>
    <p1510:client id="{06CDE6D5-885B-41A7-B7C9-5D5007316647}" v="10" dt="2022-04-10T17:48:38.368"/>
    <p1510:client id="{5420826B-D46D-CFFD-584F-97BFF973669D}" v="3" dt="2022-04-13T15:50:21.630"/>
    <p1510:client id="{5AD83687-86D5-1573-BBB8-C4D54DECCB21}" v="11" dt="2022-04-14T03:56:35.115"/>
    <p1510:client id="{63A96BC2-F548-756B-2C50-F0EDCBD05BBA}" v="27" dt="2022-04-14T03:49:33.010"/>
    <p1510:client id="{6539F55B-A3F9-6C93-A3C2-CAC29FD4F081}" v="619" dt="2022-04-10T18:38:08.633"/>
    <p1510:client id="{8427B57B-01B0-394A-7822-0ED8F930BBA5}" v="168" dt="2022-04-11T17:31:40.828"/>
    <p1510:client id="{D31483BC-CBA9-B6C6-55CF-D7CB6D83EBE6}" v="6" dt="2022-04-13T13:54:42.185"/>
    <p1510:client id="{DA5A4036-2556-14CC-F1E1-4332585FFFB5}" v="278" dt="2022-04-13T17:10:48.570"/>
  </p1510:revLst>
</p1510:revInfo>
</file>

<file path=ppt/tableStyles.xml><?xml version="1.0" encoding="utf-8"?>
<a:tblStyleLst xmlns:a="http://schemas.openxmlformats.org/drawingml/2006/main" def="{403FCCD4-8315-4A3E-922C-3D25C23B1804}">
  <a:tblStyle styleId="{403FCCD4-8315-4A3E-922C-3D25C23B1804}"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EDDCBFFF-1CBA-4ED0-8E90-7E3159F8FB9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6"/>
        <p:cNvGrpSpPr/>
        <p:nvPr/>
      </p:nvGrpSpPr>
      <p:grpSpPr>
        <a:xfrm>
          <a:off x="0" y="0"/>
          <a:ext cx="0" cy="0"/>
          <a:chOff x="0" y="0"/>
          <a:chExt cx="0" cy="0"/>
        </a:xfrm>
      </p:grpSpPr>
      <p:sp>
        <p:nvSpPr>
          <p:cNvPr id="2257" name="Google Shape;225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8" name="Google Shape;225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7" name="Google Shape;23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4"/>
        <p:cNvGrpSpPr/>
        <p:nvPr/>
      </p:nvGrpSpPr>
      <p:grpSpPr>
        <a:xfrm>
          <a:off x="0" y="0"/>
          <a:ext cx="0" cy="0"/>
          <a:chOff x="0" y="0"/>
          <a:chExt cx="0" cy="0"/>
        </a:xfrm>
      </p:grpSpPr>
      <p:sp>
        <p:nvSpPr>
          <p:cNvPr id="2375" name="Google Shape;2375;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76" name="Google Shape;2376;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4" name="Google Shape;23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5"/>
        <p:cNvGrpSpPr/>
        <p:nvPr/>
      </p:nvGrpSpPr>
      <p:grpSpPr>
        <a:xfrm>
          <a:off x="0" y="0"/>
          <a:ext cx="0" cy="0"/>
          <a:chOff x="0" y="0"/>
          <a:chExt cx="0" cy="0"/>
        </a:xfrm>
      </p:grpSpPr>
      <p:sp>
        <p:nvSpPr>
          <p:cNvPr id="2346" name="Google Shape;234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7" name="Google Shape;2347;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3" name="Google Shape;23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37430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7" name="Google Shape;233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62471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2"/>
        <p:cNvGrpSpPr/>
        <p:nvPr/>
      </p:nvGrpSpPr>
      <p:grpSpPr>
        <a:xfrm>
          <a:off x="0" y="0"/>
          <a:ext cx="0" cy="0"/>
          <a:chOff x="0" y="0"/>
          <a:chExt cx="0" cy="0"/>
        </a:xfrm>
      </p:grpSpPr>
      <p:sp>
        <p:nvSpPr>
          <p:cNvPr id="2363" name="Google Shape;236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4" name="Google Shape;2364;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0571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3" name="Google Shape;23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692076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4"/>
        <p:cNvGrpSpPr/>
        <p:nvPr/>
      </p:nvGrpSpPr>
      <p:grpSpPr>
        <a:xfrm>
          <a:off x="0" y="0"/>
          <a:ext cx="0" cy="0"/>
          <a:chOff x="0" y="0"/>
          <a:chExt cx="0" cy="0"/>
        </a:xfrm>
      </p:grpSpPr>
      <p:sp>
        <p:nvSpPr>
          <p:cNvPr id="2385" name="Google Shape;2385;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6" name="Google Shape;2386;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3"/>
        <p:cNvGrpSpPr/>
        <p:nvPr/>
      </p:nvGrpSpPr>
      <p:grpSpPr>
        <a:xfrm>
          <a:off x="0" y="0"/>
          <a:ext cx="0" cy="0"/>
          <a:chOff x="0" y="0"/>
          <a:chExt cx="0" cy="0"/>
        </a:xfrm>
      </p:grpSpPr>
      <p:sp>
        <p:nvSpPr>
          <p:cNvPr id="2394" name="Google Shape;239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5" name="Google Shape;239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7"/>
        <p:cNvGrpSpPr/>
        <p:nvPr/>
      </p:nvGrpSpPr>
      <p:grpSpPr>
        <a:xfrm>
          <a:off x="0" y="0"/>
          <a:ext cx="0" cy="0"/>
          <a:chOff x="0" y="0"/>
          <a:chExt cx="0" cy="0"/>
        </a:xfrm>
      </p:grpSpPr>
      <p:sp>
        <p:nvSpPr>
          <p:cNvPr id="2268" name="Google Shape;226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9" name="Google Shape;226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7"/>
        <p:cNvGrpSpPr/>
        <p:nvPr/>
      </p:nvGrpSpPr>
      <p:grpSpPr>
        <a:xfrm>
          <a:off x="0" y="0"/>
          <a:ext cx="0" cy="0"/>
          <a:chOff x="0" y="0"/>
          <a:chExt cx="0" cy="0"/>
        </a:xfrm>
      </p:grpSpPr>
      <p:sp>
        <p:nvSpPr>
          <p:cNvPr id="2408" name="Google Shape;240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09" name="Google Shape;240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6"/>
        <p:cNvGrpSpPr/>
        <p:nvPr/>
      </p:nvGrpSpPr>
      <p:grpSpPr>
        <a:xfrm>
          <a:off x="0" y="0"/>
          <a:ext cx="0" cy="0"/>
          <a:chOff x="0" y="0"/>
          <a:chExt cx="0" cy="0"/>
        </a:xfrm>
      </p:grpSpPr>
      <p:sp>
        <p:nvSpPr>
          <p:cNvPr id="2417" name="Google Shape;2417;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8" name="Google Shape;2418;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5"/>
        <p:cNvGrpSpPr/>
        <p:nvPr/>
      </p:nvGrpSpPr>
      <p:grpSpPr>
        <a:xfrm>
          <a:off x="0" y="0"/>
          <a:ext cx="0" cy="0"/>
          <a:chOff x="0" y="0"/>
          <a:chExt cx="0" cy="0"/>
        </a:xfrm>
      </p:grpSpPr>
      <p:sp>
        <p:nvSpPr>
          <p:cNvPr id="2436" name="Google Shape;2436;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7" name="Google Shape;243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2"/>
        <p:cNvGrpSpPr/>
        <p:nvPr/>
      </p:nvGrpSpPr>
      <p:grpSpPr>
        <a:xfrm>
          <a:off x="0" y="0"/>
          <a:ext cx="0" cy="0"/>
          <a:chOff x="0" y="0"/>
          <a:chExt cx="0" cy="0"/>
        </a:xfrm>
      </p:grpSpPr>
      <p:sp>
        <p:nvSpPr>
          <p:cNvPr id="2443" name="Google Shape;2443;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4" name="Google Shape;244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9"/>
        <p:cNvGrpSpPr/>
        <p:nvPr/>
      </p:nvGrpSpPr>
      <p:grpSpPr>
        <a:xfrm>
          <a:off x="0" y="0"/>
          <a:ext cx="0" cy="0"/>
          <a:chOff x="0" y="0"/>
          <a:chExt cx="0" cy="0"/>
        </a:xfrm>
      </p:grpSpPr>
      <p:sp>
        <p:nvSpPr>
          <p:cNvPr id="2450" name="Google Shape;245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1" name="Google Shape;2451;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4"/>
        <p:cNvGrpSpPr/>
        <p:nvPr/>
      </p:nvGrpSpPr>
      <p:grpSpPr>
        <a:xfrm>
          <a:off x="0" y="0"/>
          <a:ext cx="0" cy="0"/>
          <a:chOff x="0" y="0"/>
          <a:chExt cx="0" cy="0"/>
        </a:xfrm>
      </p:grpSpPr>
      <p:sp>
        <p:nvSpPr>
          <p:cNvPr id="2455" name="Google Shape;245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6" name="Google Shape;2456;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8" name="Google Shape;24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3" name="Google Shape;249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6"/>
        <p:cNvGrpSpPr/>
        <p:nvPr/>
      </p:nvGrpSpPr>
      <p:grpSpPr>
        <a:xfrm>
          <a:off x="0" y="0"/>
          <a:ext cx="0" cy="0"/>
          <a:chOff x="0" y="0"/>
          <a:chExt cx="0" cy="0"/>
        </a:xfrm>
      </p:grpSpPr>
      <p:sp>
        <p:nvSpPr>
          <p:cNvPr id="2497" name="Google Shape;2497;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98" name="Google Shape;24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0"/>
        <p:cNvGrpSpPr/>
        <p:nvPr/>
      </p:nvGrpSpPr>
      <p:grpSpPr>
        <a:xfrm>
          <a:off x="0" y="0"/>
          <a:ext cx="0" cy="0"/>
          <a:chOff x="0" y="0"/>
          <a:chExt cx="0" cy="0"/>
        </a:xfrm>
      </p:grpSpPr>
      <p:sp>
        <p:nvSpPr>
          <p:cNvPr id="2291" name="Google Shape;22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2" name="Google Shape;22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05" name="Google Shape;230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6"/>
        <p:cNvGrpSpPr/>
        <p:nvPr/>
      </p:nvGrpSpPr>
      <p:grpSpPr>
        <a:xfrm>
          <a:off x="0" y="0"/>
          <a:ext cx="0" cy="0"/>
          <a:chOff x="0" y="0"/>
          <a:chExt cx="0" cy="0"/>
        </a:xfrm>
      </p:grpSpPr>
      <p:sp>
        <p:nvSpPr>
          <p:cNvPr id="2487" name="Google Shape;24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8" name="Google Shape;24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121255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2"/>
        <p:cNvGrpSpPr/>
        <p:nvPr/>
      </p:nvGrpSpPr>
      <p:grpSpPr>
        <a:xfrm>
          <a:off x="0" y="0"/>
          <a:ext cx="0" cy="0"/>
          <a:chOff x="0" y="0"/>
          <a:chExt cx="0" cy="0"/>
        </a:xfrm>
      </p:grpSpPr>
      <p:sp>
        <p:nvSpPr>
          <p:cNvPr id="2313" name="Google Shape;231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4" name="Google Shape;23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366219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3" name="Google Shape;23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3" name="Google Shape;2323;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35313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7"/>
          <p:cNvGrpSpPr/>
          <p:nvPr/>
        </p:nvGrpSpPr>
        <p:grpSpPr>
          <a:xfrm>
            <a:off x="7" y="3673"/>
            <a:ext cx="9144198" cy="5142587"/>
            <a:chOff x="238125" y="847900"/>
            <a:chExt cx="7140000" cy="4015450"/>
          </a:xfrm>
        </p:grpSpPr>
        <p:sp>
          <p:nvSpPr>
            <p:cNvPr id="10" name="Google Shape;10;p27"/>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7"/>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7"/>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7"/>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7"/>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7"/>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27"/>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27"/>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18;p27"/>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27"/>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27"/>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7"/>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 name="Google Shape;22;p27"/>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 name="Google Shape;23;p27"/>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7"/>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27"/>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27"/>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 name="Google Shape;27;p27"/>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27"/>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27"/>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27"/>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27"/>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27"/>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27"/>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 name="Google Shape;34;p27"/>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 name="Google Shape;35;p27"/>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27"/>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7"/>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7"/>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27"/>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27"/>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27"/>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27"/>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 name="Google Shape;43;p27"/>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 name="Google Shape;44;p27"/>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27"/>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27"/>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7"/>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27"/>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27"/>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27"/>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27"/>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27"/>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27"/>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27"/>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27"/>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27"/>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27"/>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27"/>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7"/>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27"/>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27"/>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27"/>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7"/>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7"/>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7"/>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7"/>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7"/>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7"/>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7"/>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27"/>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 name="Google Shape;71;p27"/>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 name="Google Shape;72;p27"/>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27"/>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27"/>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7"/>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7"/>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27"/>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27"/>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7"/>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27"/>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27"/>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7"/>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7"/>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27"/>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27"/>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27"/>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7"/>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7"/>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27"/>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27"/>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7"/>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7"/>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 name="Google Shape;93;p27"/>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27"/>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27"/>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27"/>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7"/>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7"/>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7"/>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7"/>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27"/>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7"/>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27"/>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27"/>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7"/>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7"/>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7"/>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27"/>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7"/>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27"/>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27"/>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27"/>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7"/>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7"/>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27"/>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7"/>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7"/>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7"/>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27"/>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27"/>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27"/>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27"/>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27"/>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27"/>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27"/>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27"/>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27"/>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27"/>
          <p:cNvSpPr/>
          <p:nvPr/>
        </p:nvSpPr>
        <p:spPr>
          <a:xfrm>
            <a:off x="-60150" y="900600"/>
            <a:ext cx="9274200" cy="3342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7"/>
          <p:cNvSpPr txBox="1">
            <a:spLocks noGrp="1"/>
          </p:cNvSpPr>
          <p:nvPr>
            <p:ph type="ctrTitle"/>
          </p:nvPr>
        </p:nvSpPr>
        <p:spPr>
          <a:xfrm>
            <a:off x="720000" y="1390100"/>
            <a:ext cx="5453100" cy="1783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30" name="Google Shape;130;p27"/>
          <p:cNvSpPr txBox="1">
            <a:spLocks noGrp="1"/>
          </p:cNvSpPr>
          <p:nvPr>
            <p:ph type="subTitle" idx="1"/>
          </p:nvPr>
        </p:nvSpPr>
        <p:spPr>
          <a:xfrm>
            <a:off x="720000" y="3173502"/>
            <a:ext cx="5453100" cy="3714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32"/>
        <p:cNvGrpSpPr/>
        <p:nvPr/>
      </p:nvGrpSpPr>
      <p:grpSpPr>
        <a:xfrm>
          <a:off x="0" y="0"/>
          <a:ext cx="0" cy="0"/>
          <a:chOff x="0" y="0"/>
          <a:chExt cx="0" cy="0"/>
        </a:xfrm>
      </p:grpSpPr>
      <p:grpSp>
        <p:nvGrpSpPr>
          <p:cNvPr id="1133" name="Google Shape;1133;p36"/>
          <p:cNvGrpSpPr/>
          <p:nvPr/>
        </p:nvGrpSpPr>
        <p:grpSpPr>
          <a:xfrm>
            <a:off x="7" y="3673"/>
            <a:ext cx="9144198" cy="5142587"/>
            <a:chOff x="238125" y="847900"/>
            <a:chExt cx="7140000" cy="4015450"/>
          </a:xfrm>
        </p:grpSpPr>
        <p:sp>
          <p:nvSpPr>
            <p:cNvPr id="1134" name="Google Shape;1134;p36"/>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36"/>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36"/>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36"/>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36"/>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36"/>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36"/>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36"/>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36"/>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36"/>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36"/>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36"/>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36"/>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36"/>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36"/>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36"/>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36"/>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36"/>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36"/>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36"/>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36"/>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36"/>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36"/>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36"/>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36"/>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36"/>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36"/>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36"/>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36"/>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36"/>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36"/>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36"/>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36"/>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36"/>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36"/>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36"/>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36"/>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36"/>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36"/>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36"/>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36"/>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36"/>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36"/>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7" name="Google Shape;1177;p36"/>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8" name="Google Shape;1178;p36"/>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9" name="Google Shape;1179;p36"/>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0" name="Google Shape;1180;p36"/>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1" name="Google Shape;1181;p36"/>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36"/>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36"/>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36"/>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36"/>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36"/>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36"/>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36"/>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36"/>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36"/>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36"/>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36"/>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36"/>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36"/>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36"/>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36"/>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36"/>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36"/>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36"/>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36"/>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36"/>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36"/>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36"/>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36"/>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36"/>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36"/>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36"/>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36"/>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36"/>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36"/>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36"/>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36"/>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36"/>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36"/>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36"/>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36"/>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36"/>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36"/>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36"/>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36"/>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36"/>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36"/>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36"/>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36"/>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36"/>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36"/>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36"/>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36"/>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36"/>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36"/>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36"/>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36"/>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36"/>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36"/>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36"/>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36"/>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36"/>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36"/>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36"/>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36"/>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36"/>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36"/>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36"/>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36"/>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36"/>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36"/>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36"/>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36"/>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36"/>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36"/>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36"/>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52" name="Google Shape;1252;p36"/>
          <p:cNvSpPr/>
          <p:nvPr/>
        </p:nvSpPr>
        <p:spPr>
          <a:xfrm>
            <a:off x="720000" y="380675"/>
            <a:ext cx="7704000" cy="701400"/>
          </a:xfrm>
          <a:prstGeom prst="roundRect">
            <a:avLst>
              <a:gd name="adj" fmla="val 10112"/>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36"/>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254" name="Google Shape;1254;p36"/>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lvl="0" indent="-330200" algn="l">
              <a:lnSpc>
                <a:spcPct val="115000"/>
              </a:lnSpc>
              <a:spcBef>
                <a:spcPts val="0"/>
              </a:spcBef>
              <a:spcAft>
                <a:spcPts val="0"/>
              </a:spcAft>
              <a:buSzPts val="1600"/>
              <a:buChar char="●"/>
              <a:defRPr/>
            </a:lvl1pPr>
            <a:lvl2pPr marL="914400" lvl="1" indent="-330200" algn="l">
              <a:lnSpc>
                <a:spcPct val="115000"/>
              </a:lnSpc>
              <a:spcBef>
                <a:spcPts val="1600"/>
              </a:spcBef>
              <a:spcAft>
                <a:spcPts val="0"/>
              </a:spcAft>
              <a:buSzPts val="1600"/>
              <a:buChar char="○"/>
              <a:defRPr/>
            </a:lvl2pPr>
            <a:lvl3pPr marL="1371600" lvl="2" indent="-330200" algn="l">
              <a:lnSpc>
                <a:spcPct val="115000"/>
              </a:lnSpc>
              <a:spcBef>
                <a:spcPts val="1600"/>
              </a:spcBef>
              <a:spcAft>
                <a:spcPts val="0"/>
              </a:spcAft>
              <a:buSzPts val="1600"/>
              <a:buChar char="■"/>
              <a:defRPr/>
            </a:lvl3pPr>
            <a:lvl4pPr marL="1828800" lvl="3" indent="-330200" algn="l">
              <a:lnSpc>
                <a:spcPct val="115000"/>
              </a:lnSpc>
              <a:spcBef>
                <a:spcPts val="1600"/>
              </a:spcBef>
              <a:spcAft>
                <a:spcPts val="0"/>
              </a:spcAft>
              <a:buSzPts val="1600"/>
              <a:buChar char="●"/>
              <a:defRPr/>
            </a:lvl4pPr>
            <a:lvl5pPr marL="2286000" lvl="4" indent="-330200" algn="l">
              <a:lnSpc>
                <a:spcPct val="115000"/>
              </a:lnSpc>
              <a:spcBef>
                <a:spcPts val="1600"/>
              </a:spcBef>
              <a:spcAft>
                <a:spcPts val="0"/>
              </a:spcAft>
              <a:buSzPts val="1600"/>
              <a:buChar char="○"/>
              <a:defRPr/>
            </a:lvl5pPr>
            <a:lvl6pPr marL="2743200" lvl="5" indent="-330200" algn="l">
              <a:lnSpc>
                <a:spcPct val="115000"/>
              </a:lnSpc>
              <a:spcBef>
                <a:spcPts val="1600"/>
              </a:spcBef>
              <a:spcAft>
                <a:spcPts val="0"/>
              </a:spcAft>
              <a:buSzPts val="1600"/>
              <a:buChar char="■"/>
              <a:defRPr/>
            </a:lvl6pPr>
            <a:lvl7pPr marL="3200400" lvl="6" indent="-330200" algn="l">
              <a:lnSpc>
                <a:spcPct val="115000"/>
              </a:lnSpc>
              <a:spcBef>
                <a:spcPts val="1600"/>
              </a:spcBef>
              <a:spcAft>
                <a:spcPts val="0"/>
              </a:spcAft>
              <a:buSzPts val="1600"/>
              <a:buChar char="●"/>
              <a:defRPr/>
            </a:lvl7pPr>
            <a:lvl8pPr marL="3657600" lvl="7" indent="-330200" algn="l">
              <a:lnSpc>
                <a:spcPct val="115000"/>
              </a:lnSpc>
              <a:spcBef>
                <a:spcPts val="1600"/>
              </a:spcBef>
              <a:spcAft>
                <a:spcPts val="0"/>
              </a:spcAft>
              <a:buSzPts val="1600"/>
              <a:buChar char="○"/>
              <a:defRPr/>
            </a:lvl8pPr>
            <a:lvl9pPr marL="4114800" lvl="8" indent="-330200" algn="l">
              <a:lnSpc>
                <a:spcPct val="115000"/>
              </a:lnSpc>
              <a:spcBef>
                <a:spcPts val="1600"/>
              </a:spcBef>
              <a:spcAft>
                <a:spcPts val="1600"/>
              </a:spcAft>
              <a:buSzPts val="16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55"/>
        <p:cNvGrpSpPr/>
        <p:nvPr/>
      </p:nvGrpSpPr>
      <p:grpSpPr>
        <a:xfrm>
          <a:off x="0" y="0"/>
          <a:ext cx="0" cy="0"/>
          <a:chOff x="0" y="0"/>
          <a:chExt cx="0" cy="0"/>
        </a:xfrm>
      </p:grpSpPr>
      <p:grpSp>
        <p:nvGrpSpPr>
          <p:cNvPr id="1256" name="Google Shape;1256;p37"/>
          <p:cNvGrpSpPr/>
          <p:nvPr/>
        </p:nvGrpSpPr>
        <p:grpSpPr>
          <a:xfrm>
            <a:off x="7" y="3673"/>
            <a:ext cx="9144198" cy="5142587"/>
            <a:chOff x="238125" y="847900"/>
            <a:chExt cx="7140000" cy="4015450"/>
          </a:xfrm>
        </p:grpSpPr>
        <p:sp>
          <p:nvSpPr>
            <p:cNvPr id="1257" name="Google Shape;1257;p37"/>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37"/>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37"/>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37"/>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37"/>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37"/>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37"/>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37"/>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37"/>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37"/>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37"/>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37"/>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37"/>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37"/>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37"/>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37"/>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37"/>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37"/>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37"/>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37"/>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37"/>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37"/>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37"/>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37"/>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37"/>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37"/>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37"/>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37"/>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37"/>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37"/>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37"/>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37"/>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9" name="Google Shape;1289;p37"/>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0" name="Google Shape;1290;p37"/>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1" name="Google Shape;1291;p37"/>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2" name="Google Shape;1292;p37"/>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3" name="Google Shape;1293;p37"/>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37"/>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37"/>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37"/>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37"/>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37"/>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37"/>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37"/>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37"/>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37"/>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37"/>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37"/>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37"/>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37"/>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37"/>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37"/>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37"/>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37"/>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37"/>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37"/>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37"/>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37"/>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37"/>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37"/>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37"/>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37"/>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37"/>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37"/>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37"/>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37"/>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37"/>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37"/>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37"/>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37"/>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37"/>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37"/>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37"/>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37"/>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37"/>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37"/>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37"/>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37"/>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37"/>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37"/>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37"/>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37"/>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37"/>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0" name="Google Shape;1340;p37"/>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1" name="Google Shape;1341;p37"/>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2" name="Google Shape;1342;p37"/>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3" name="Google Shape;1343;p37"/>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4" name="Google Shape;1344;p37"/>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5" name="Google Shape;1345;p37"/>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6" name="Google Shape;1346;p37"/>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7" name="Google Shape;1347;p37"/>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8" name="Google Shape;1348;p37"/>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9" name="Google Shape;1349;p37"/>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0" name="Google Shape;1350;p37"/>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1" name="Google Shape;1351;p37"/>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2" name="Google Shape;1352;p37"/>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3" name="Google Shape;1353;p37"/>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4" name="Google Shape;1354;p37"/>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5" name="Google Shape;1355;p37"/>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6" name="Google Shape;1356;p37"/>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7" name="Google Shape;1357;p37"/>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8" name="Google Shape;1358;p37"/>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9" name="Google Shape;1359;p37"/>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0" name="Google Shape;1360;p37"/>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1" name="Google Shape;1361;p37"/>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2" name="Google Shape;1362;p37"/>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3" name="Google Shape;1363;p37"/>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4" name="Google Shape;1364;p37"/>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5" name="Google Shape;1365;p37"/>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6" name="Google Shape;1366;p37"/>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p37"/>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8" name="Google Shape;1368;p37"/>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9" name="Google Shape;1369;p37"/>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0" name="Google Shape;1370;p37"/>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1" name="Google Shape;1371;p37"/>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2" name="Google Shape;1372;p37"/>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3" name="Google Shape;1373;p37"/>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4" name="Google Shape;1374;p37"/>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375" name="Google Shape;1375;p37"/>
          <p:cNvGrpSpPr/>
          <p:nvPr/>
        </p:nvGrpSpPr>
        <p:grpSpPr>
          <a:xfrm>
            <a:off x="729750" y="-349479"/>
            <a:ext cx="7684500" cy="5252229"/>
            <a:chOff x="729750" y="-349479"/>
            <a:chExt cx="7684500" cy="5252229"/>
          </a:xfrm>
        </p:grpSpPr>
        <p:sp>
          <p:nvSpPr>
            <p:cNvPr id="1376" name="Google Shape;1376;p37"/>
            <p:cNvSpPr/>
            <p:nvPr/>
          </p:nvSpPr>
          <p:spPr>
            <a:xfrm>
              <a:off x="3096387" y="-349479"/>
              <a:ext cx="2951245" cy="1402476"/>
            </a:xfrm>
            <a:custGeom>
              <a:avLst/>
              <a:gdLst/>
              <a:ahLst/>
              <a:cxnLst/>
              <a:rect l="l" t="t" r="r" b="b"/>
              <a:pathLst>
                <a:path w="14303" h="6797" extrusionOk="0">
                  <a:moveTo>
                    <a:pt x="7214" y="0"/>
                  </a:moveTo>
                  <a:cubicBezTo>
                    <a:pt x="6739" y="0"/>
                    <a:pt x="6266" y="184"/>
                    <a:pt x="5908" y="552"/>
                  </a:cubicBezTo>
                  <a:lnTo>
                    <a:pt x="253" y="6123"/>
                  </a:lnTo>
                  <a:cubicBezTo>
                    <a:pt x="1" y="6376"/>
                    <a:pt x="169" y="6775"/>
                    <a:pt x="505" y="6796"/>
                  </a:cubicBezTo>
                  <a:cubicBezTo>
                    <a:pt x="610" y="6796"/>
                    <a:pt x="694" y="6754"/>
                    <a:pt x="778" y="6691"/>
                  </a:cubicBezTo>
                  <a:lnTo>
                    <a:pt x="6455" y="1099"/>
                  </a:lnTo>
                  <a:cubicBezTo>
                    <a:pt x="6665" y="878"/>
                    <a:pt x="6944" y="768"/>
                    <a:pt x="7222" y="768"/>
                  </a:cubicBezTo>
                  <a:cubicBezTo>
                    <a:pt x="7501" y="768"/>
                    <a:pt x="7780" y="878"/>
                    <a:pt x="7990" y="1099"/>
                  </a:cubicBezTo>
                  <a:lnTo>
                    <a:pt x="13456" y="6460"/>
                  </a:lnTo>
                  <a:cubicBezTo>
                    <a:pt x="13541" y="6554"/>
                    <a:pt x="13638" y="6594"/>
                    <a:pt x="13732" y="6594"/>
                  </a:cubicBezTo>
                  <a:cubicBezTo>
                    <a:pt x="14036" y="6594"/>
                    <a:pt x="14303" y="6186"/>
                    <a:pt x="13982" y="5913"/>
                  </a:cubicBezTo>
                  <a:lnTo>
                    <a:pt x="8536" y="552"/>
                  </a:lnTo>
                  <a:cubicBezTo>
                    <a:pt x="8168" y="184"/>
                    <a:pt x="7690" y="0"/>
                    <a:pt x="7214" y="0"/>
                  </a:cubicBezTo>
                  <a:close/>
                </a:path>
              </a:pathLst>
            </a:cu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7" name="Google Shape;1377;p37"/>
            <p:cNvSpPr/>
            <p:nvPr/>
          </p:nvSpPr>
          <p:spPr>
            <a:xfrm>
              <a:off x="823550" y="565350"/>
              <a:ext cx="7497000" cy="4012800"/>
            </a:xfrm>
            <a:prstGeom prst="roundRect">
              <a:avLst>
                <a:gd name="adj" fmla="val 4193"/>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8" name="Google Shape;1378;p37"/>
            <p:cNvSpPr/>
            <p:nvPr/>
          </p:nvSpPr>
          <p:spPr>
            <a:xfrm>
              <a:off x="1118400" y="834150"/>
              <a:ext cx="6907200" cy="3475200"/>
            </a:xfrm>
            <a:prstGeom prst="roundRect">
              <a:avLst>
                <a:gd name="adj" fmla="val 419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9" name="Google Shape;1379;p37"/>
            <p:cNvSpPr/>
            <p:nvPr/>
          </p:nvSpPr>
          <p:spPr>
            <a:xfrm>
              <a:off x="729750" y="4578150"/>
              <a:ext cx="7684500" cy="324600"/>
            </a:xfrm>
            <a:prstGeom prst="roundRect">
              <a:avLst>
                <a:gd name="adj" fmla="val 26263"/>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0" name="Google Shape;1380;p37"/>
            <p:cNvSpPr/>
            <p:nvPr/>
          </p:nvSpPr>
          <p:spPr>
            <a:xfrm>
              <a:off x="1410904" y="4071769"/>
              <a:ext cx="1178462" cy="531468"/>
            </a:xfrm>
            <a:custGeom>
              <a:avLst/>
              <a:gdLst/>
              <a:ahLst/>
              <a:cxnLst/>
              <a:rect l="l" t="t" r="r" b="b"/>
              <a:pathLst>
                <a:path w="5131" h="2314" extrusionOk="0">
                  <a:moveTo>
                    <a:pt x="946" y="0"/>
                  </a:moveTo>
                  <a:cubicBezTo>
                    <a:pt x="421" y="0"/>
                    <a:pt x="0" y="421"/>
                    <a:pt x="0" y="946"/>
                  </a:cubicBezTo>
                  <a:lnTo>
                    <a:pt x="0" y="2313"/>
                  </a:lnTo>
                  <a:lnTo>
                    <a:pt x="5130" y="2313"/>
                  </a:lnTo>
                  <a:lnTo>
                    <a:pt x="5130" y="946"/>
                  </a:lnTo>
                  <a:cubicBezTo>
                    <a:pt x="5130" y="421"/>
                    <a:pt x="4710" y="0"/>
                    <a:pt x="4184" y="0"/>
                  </a:cubicBez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381" name="Google Shape;1381;p37"/>
          <p:cNvSpPr txBox="1">
            <a:spLocks noGrp="1"/>
          </p:cNvSpPr>
          <p:nvPr>
            <p:ph type="title"/>
          </p:nvPr>
        </p:nvSpPr>
        <p:spPr>
          <a:xfrm>
            <a:off x="2097900" y="1346100"/>
            <a:ext cx="4948200" cy="24513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lt1"/>
        </a:solidFill>
        <a:effectLst/>
      </p:bgPr>
    </p:bg>
    <p:spTree>
      <p:nvGrpSpPr>
        <p:cNvPr id="1" name="Shape 1382"/>
        <p:cNvGrpSpPr/>
        <p:nvPr/>
      </p:nvGrpSpPr>
      <p:grpSpPr>
        <a:xfrm>
          <a:off x="0" y="0"/>
          <a:ext cx="0" cy="0"/>
          <a:chOff x="0" y="0"/>
          <a:chExt cx="0" cy="0"/>
        </a:xfrm>
      </p:grpSpPr>
      <p:sp>
        <p:nvSpPr>
          <p:cNvPr id="1383" name="Google Shape;1383;p38"/>
          <p:cNvSpPr txBox="1">
            <a:spLocks noGrp="1"/>
          </p:cNvSpPr>
          <p:nvPr>
            <p:ph type="title"/>
          </p:nvPr>
        </p:nvSpPr>
        <p:spPr>
          <a:xfrm>
            <a:off x="2800500" y="1041425"/>
            <a:ext cx="3543000" cy="274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800"/>
              <a:buNone/>
              <a:defRPr sz="45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84"/>
        <p:cNvGrpSpPr/>
        <p:nvPr/>
      </p:nvGrpSpPr>
      <p:grpSpPr>
        <a:xfrm>
          <a:off x="0" y="0"/>
          <a:ext cx="0" cy="0"/>
          <a:chOff x="0" y="0"/>
          <a:chExt cx="0" cy="0"/>
        </a:xfrm>
      </p:grpSpPr>
      <p:grpSp>
        <p:nvGrpSpPr>
          <p:cNvPr id="1385" name="Google Shape;1385;p39"/>
          <p:cNvGrpSpPr/>
          <p:nvPr/>
        </p:nvGrpSpPr>
        <p:grpSpPr>
          <a:xfrm>
            <a:off x="7" y="3673"/>
            <a:ext cx="9144198" cy="5142587"/>
            <a:chOff x="238125" y="847900"/>
            <a:chExt cx="7140000" cy="4015450"/>
          </a:xfrm>
        </p:grpSpPr>
        <p:sp>
          <p:nvSpPr>
            <p:cNvPr id="1386" name="Google Shape;1386;p39"/>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7" name="Google Shape;1387;p39"/>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8" name="Google Shape;1388;p39"/>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9" name="Google Shape;1389;p39"/>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0" name="Google Shape;1390;p39"/>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1" name="Google Shape;1391;p39"/>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2" name="Google Shape;1392;p39"/>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3" name="Google Shape;1393;p39"/>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4" name="Google Shape;1394;p39"/>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5" name="Google Shape;1395;p39"/>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6" name="Google Shape;1396;p39"/>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7" name="Google Shape;1397;p39"/>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8" name="Google Shape;1398;p39"/>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9" name="Google Shape;1399;p39"/>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0" name="Google Shape;1400;p39"/>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1" name="Google Shape;1401;p39"/>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2" name="Google Shape;1402;p39"/>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3" name="Google Shape;1403;p39"/>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4" name="Google Shape;1404;p39"/>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5" name="Google Shape;1405;p39"/>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6" name="Google Shape;1406;p39"/>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7" name="Google Shape;1407;p39"/>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8" name="Google Shape;1408;p39"/>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9" name="Google Shape;1409;p39"/>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0" name="Google Shape;1410;p39"/>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1" name="Google Shape;1411;p39"/>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2" name="Google Shape;1412;p39"/>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3" name="Google Shape;1413;p39"/>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4" name="Google Shape;1414;p39"/>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5" name="Google Shape;1415;p39"/>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6" name="Google Shape;1416;p39"/>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7" name="Google Shape;1417;p39"/>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8" name="Google Shape;1418;p39"/>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9" name="Google Shape;1419;p39"/>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0" name="Google Shape;1420;p39"/>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1" name="Google Shape;1421;p39"/>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2" name="Google Shape;1422;p39"/>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3" name="Google Shape;1423;p39"/>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4" name="Google Shape;1424;p39"/>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5" name="Google Shape;1425;p39"/>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6" name="Google Shape;1426;p39"/>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7" name="Google Shape;1427;p39"/>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8" name="Google Shape;1428;p39"/>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9" name="Google Shape;1429;p39"/>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0" name="Google Shape;1430;p39"/>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1" name="Google Shape;1431;p39"/>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2" name="Google Shape;1432;p39"/>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3" name="Google Shape;1433;p39"/>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4" name="Google Shape;1434;p39"/>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5" name="Google Shape;1435;p39"/>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6" name="Google Shape;1436;p39"/>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7" name="Google Shape;1437;p39"/>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8" name="Google Shape;1438;p39"/>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9" name="Google Shape;1439;p39"/>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0" name="Google Shape;1440;p39"/>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1" name="Google Shape;1441;p39"/>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2" name="Google Shape;1442;p39"/>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3" name="Google Shape;1443;p39"/>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4" name="Google Shape;1444;p39"/>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5" name="Google Shape;1445;p39"/>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6" name="Google Shape;1446;p39"/>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7" name="Google Shape;1447;p39"/>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8" name="Google Shape;1448;p39"/>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9" name="Google Shape;1449;p39"/>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0" name="Google Shape;1450;p39"/>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1" name="Google Shape;1451;p39"/>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2" name="Google Shape;1452;p39"/>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3" name="Google Shape;1453;p39"/>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4" name="Google Shape;1454;p39"/>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5" name="Google Shape;1455;p39"/>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6" name="Google Shape;1456;p39"/>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7" name="Google Shape;1457;p39"/>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8" name="Google Shape;1458;p39"/>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9" name="Google Shape;1459;p39"/>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0" name="Google Shape;1460;p39"/>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1" name="Google Shape;1461;p39"/>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2" name="Google Shape;1462;p39"/>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3" name="Google Shape;1463;p39"/>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4" name="Google Shape;1464;p39"/>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5" name="Google Shape;1465;p39"/>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6" name="Google Shape;1466;p39"/>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7" name="Google Shape;1467;p39"/>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8" name="Google Shape;1468;p39"/>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9" name="Google Shape;1469;p39"/>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0" name="Google Shape;1470;p39"/>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1" name="Google Shape;1471;p39"/>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2" name="Google Shape;1472;p39"/>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3" name="Google Shape;1473;p39"/>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4" name="Google Shape;1474;p39"/>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5" name="Google Shape;1475;p39"/>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6" name="Google Shape;1476;p39"/>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7" name="Google Shape;1477;p39"/>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8" name="Google Shape;1478;p39"/>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9" name="Google Shape;1479;p39"/>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0" name="Google Shape;1480;p39"/>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1" name="Google Shape;1481;p39"/>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2" name="Google Shape;1482;p39"/>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3" name="Google Shape;1483;p39"/>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4" name="Google Shape;1484;p39"/>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5" name="Google Shape;1485;p39"/>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6" name="Google Shape;1486;p39"/>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7" name="Google Shape;1487;p39"/>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8" name="Google Shape;1488;p39"/>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9" name="Google Shape;1489;p39"/>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0" name="Google Shape;1490;p39"/>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1" name="Google Shape;1491;p39"/>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2" name="Google Shape;1492;p39"/>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39"/>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39"/>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39"/>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39"/>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39"/>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39"/>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39"/>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39"/>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39"/>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39"/>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39"/>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504" name="Google Shape;1504;p39"/>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05" name="Google Shape;1505;p39"/>
          <p:cNvSpPr txBox="1">
            <a:spLocks noGrp="1"/>
          </p:cNvSpPr>
          <p:nvPr>
            <p:ph type="subTitle" idx="1"/>
          </p:nvPr>
        </p:nvSpPr>
        <p:spPr>
          <a:xfrm>
            <a:off x="1311575" y="1821576"/>
            <a:ext cx="2518500" cy="469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506" name="Google Shape;1506;p39"/>
          <p:cNvSpPr txBox="1">
            <a:spLocks noGrp="1"/>
          </p:cNvSpPr>
          <p:nvPr>
            <p:ph type="subTitle" idx="2"/>
          </p:nvPr>
        </p:nvSpPr>
        <p:spPr>
          <a:xfrm>
            <a:off x="5313925" y="1836196"/>
            <a:ext cx="2518500" cy="455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507" name="Google Shape;1507;p39"/>
          <p:cNvSpPr txBox="1">
            <a:spLocks noGrp="1"/>
          </p:cNvSpPr>
          <p:nvPr>
            <p:ph type="subTitle" idx="3"/>
          </p:nvPr>
        </p:nvSpPr>
        <p:spPr>
          <a:xfrm>
            <a:off x="906575" y="2524769"/>
            <a:ext cx="3328500" cy="417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508" name="Google Shape;1508;p39"/>
          <p:cNvSpPr txBox="1">
            <a:spLocks noGrp="1"/>
          </p:cNvSpPr>
          <p:nvPr>
            <p:ph type="subTitle" idx="4"/>
          </p:nvPr>
        </p:nvSpPr>
        <p:spPr>
          <a:xfrm>
            <a:off x="4908925" y="2524775"/>
            <a:ext cx="3328500" cy="417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509"/>
        <p:cNvGrpSpPr/>
        <p:nvPr/>
      </p:nvGrpSpPr>
      <p:grpSpPr>
        <a:xfrm>
          <a:off x="0" y="0"/>
          <a:ext cx="0" cy="0"/>
          <a:chOff x="0" y="0"/>
          <a:chExt cx="0" cy="0"/>
        </a:xfrm>
      </p:grpSpPr>
      <p:grpSp>
        <p:nvGrpSpPr>
          <p:cNvPr id="1510" name="Google Shape;1510;p40"/>
          <p:cNvGrpSpPr/>
          <p:nvPr/>
        </p:nvGrpSpPr>
        <p:grpSpPr>
          <a:xfrm>
            <a:off x="7" y="3673"/>
            <a:ext cx="9144198" cy="5142587"/>
            <a:chOff x="238125" y="847900"/>
            <a:chExt cx="7140000" cy="4015450"/>
          </a:xfrm>
        </p:grpSpPr>
        <p:sp>
          <p:nvSpPr>
            <p:cNvPr id="1511" name="Google Shape;1511;p40"/>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0"/>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0"/>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0"/>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0"/>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0"/>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0"/>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0"/>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0"/>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0"/>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0"/>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0"/>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0"/>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0"/>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0"/>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0"/>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0"/>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0"/>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0"/>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0"/>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0"/>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0"/>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0"/>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0"/>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0"/>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0"/>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0"/>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0"/>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0"/>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0"/>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0"/>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0"/>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0"/>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0"/>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0"/>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0"/>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0"/>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0"/>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0"/>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0"/>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0"/>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0"/>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0"/>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0"/>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0"/>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0"/>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0"/>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0"/>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0"/>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0"/>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0"/>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0"/>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0"/>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0"/>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0"/>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0"/>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0"/>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0"/>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0"/>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0"/>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0"/>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0"/>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0"/>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0"/>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0"/>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0"/>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0"/>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0"/>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0"/>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0"/>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0"/>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0"/>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0"/>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0"/>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0"/>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0"/>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0"/>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0"/>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0"/>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0"/>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0"/>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0"/>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0"/>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0"/>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0"/>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0"/>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0"/>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0"/>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0"/>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0"/>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0"/>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0"/>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0"/>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0"/>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0"/>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0"/>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0"/>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0"/>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0"/>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0"/>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0"/>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0"/>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0"/>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0"/>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0"/>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0"/>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0"/>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0"/>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0"/>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0"/>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0"/>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0"/>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0"/>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0"/>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0"/>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0"/>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0"/>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0"/>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29" name="Google Shape;1629;p40"/>
          <p:cNvSpPr/>
          <p:nvPr/>
        </p:nvSpPr>
        <p:spPr>
          <a:xfrm>
            <a:off x="1118400" y="834150"/>
            <a:ext cx="6907200" cy="3475200"/>
          </a:xfrm>
          <a:prstGeom prst="roundRect">
            <a:avLst>
              <a:gd name="adj" fmla="val 419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0"/>
          <p:cNvSpPr txBox="1">
            <a:spLocks noGrp="1"/>
          </p:cNvSpPr>
          <p:nvPr>
            <p:ph type="title"/>
          </p:nvPr>
        </p:nvSpPr>
        <p:spPr>
          <a:xfrm>
            <a:off x="2700150" y="1230600"/>
            <a:ext cx="3743700" cy="1203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500"/>
              <a:buNone/>
              <a:defRPr sz="7200"/>
            </a:lvl1pPr>
            <a:lvl2pPr lvl="1" algn="r">
              <a:lnSpc>
                <a:spcPct val="100000"/>
              </a:lnSpc>
              <a:spcBef>
                <a:spcPts val="0"/>
              </a:spcBef>
              <a:spcAft>
                <a:spcPts val="0"/>
              </a:spcAft>
              <a:buSzPts val="4500"/>
              <a:buNone/>
              <a:defRPr sz="4500"/>
            </a:lvl2pPr>
            <a:lvl3pPr lvl="2" algn="r">
              <a:lnSpc>
                <a:spcPct val="100000"/>
              </a:lnSpc>
              <a:spcBef>
                <a:spcPts val="0"/>
              </a:spcBef>
              <a:spcAft>
                <a:spcPts val="0"/>
              </a:spcAft>
              <a:buSzPts val="4500"/>
              <a:buNone/>
              <a:defRPr sz="4500"/>
            </a:lvl3pPr>
            <a:lvl4pPr lvl="3" algn="r">
              <a:lnSpc>
                <a:spcPct val="100000"/>
              </a:lnSpc>
              <a:spcBef>
                <a:spcPts val="0"/>
              </a:spcBef>
              <a:spcAft>
                <a:spcPts val="0"/>
              </a:spcAft>
              <a:buSzPts val="4500"/>
              <a:buNone/>
              <a:defRPr sz="4500"/>
            </a:lvl4pPr>
            <a:lvl5pPr lvl="4" algn="r">
              <a:lnSpc>
                <a:spcPct val="100000"/>
              </a:lnSpc>
              <a:spcBef>
                <a:spcPts val="0"/>
              </a:spcBef>
              <a:spcAft>
                <a:spcPts val="0"/>
              </a:spcAft>
              <a:buSzPts val="4500"/>
              <a:buNone/>
              <a:defRPr sz="4500"/>
            </a:lvl5pPr>
            <a:lvl6pPr lvl="5" algn="r">
              <a:lnSpc>
                <a:spcPct val="100000"/>
              </a:lnSpc>
              <a:spcBef>
                <a:spcPts val="0"/>
              </a:spcBef>
              <a:spcAft>
                <a:spcPts val="0"/>
              </a:spcAft>
              <a:buSzPts val="4500"/>
              <a:buNone/>
              <a:defRPr sz="4500"/>
            </a:lvl6pPr>
            <a:lvl7pPr lvl="6" algn="r">
              <a:lnSpc>
                <a:spcPct val="100000"/>
              </a:lnSpc>
              <a:spcBef>
                <a:spcPts val="0"/>
              </a:spcBef>
              <a:spcAft>
                <a:spcPts val="0"/>
              </a:spcAft>
              <a:buSzPts val="4500"/>
              <a:buNone/>
              <a:defRPr sz="4500"/>
            </a:lvl7pPr>
            <a:lvl8pPr lvl="7" algn="r">
              <a:lnSpc>
                <a:spcPct val="100000"/>
              </a:lnSpc>
              <a:spcBef>
                <a:spcPts val="0"/>
              </a:spcBef>
              <a:spcAft>
                <a:spcPts val="0"/>
              </a:spcAft>
              <a:buSzPts val="4500"/>
              <a:buNone/>
              <a:defRPr sz="4500"/>
            </a:lvl8pPr>
            <a:lvl9pPr lvl="8" algn="r">
              <a:lnSpc>
                <a:spcPct val="100000"/>
              </a:lnSpc>
              <a:spcBef>
                <a:spcPts val="0"/>
              </a:spcBef>
              <a:spcAft>
                <a:spcPts val="0"/>
              </a:spcAft>
              <a:buSzPts val="4500"/>
              <a:buNone/>
              <a:defRPr sz="4500"/>
            </a:lvl9pPr>
          </a:lstStyle>
          <a:p>
            <a:endParaRPr/>
          </a:p>
        </p:txBody>
      </p:sp>
      <p:sp>
        <p:nvSpPr>
          <p:cNvPr id="1631" name="Google Shape;1631;p40"/>
          <p:cNvSpPr txBox="1">
            <a:spLocks noGrp="1"/>
          </p:cNvSpPr>
          <p:nvPr>
            <p:ph type="subTitle" idx="1"/>
          </p:nvPr>
        </p:nvSpPr>
        <p:spPr>
          <a:xfrm>
            <a:off x="2700150" y="2434500"/>
            <a:ext cx="3743700" cy="1478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600"/>
              <a:buNone/>
              <a:defRPr sz="1800"/>
            </a:lvl1pPr>
            <a:lvl2pPr lvl="1" algn="r">
              <a:lnSpc>
                <a:spcPct val="100000"/>
              </a:lnSpc>
              <a:spcBef>
                <a:spcPts val="0"/>
              </a:spcBef>
              <a:spcAft>
                <a:spcPts val="0"/>
              </a:spcAft>
              <a:buSzPts val="1600"/>
              <a:buNone/>
              <a:defRPr/>
            </a:lvl2pPr>
            <a:lvl3pPr lvl="2" algn="r">
              <a:lnSpc>
                <a:spcPct val="100000"/>
              </a:lnSpc>
              <a:spcBef>
                <a:spcPts val="0"/>
              </a:spcBef>
              <a:spcAft>
                <a:spcPts val="0"/>
              </a:spcAft>
              <a:buSzPts val="1600"/>
              <a:buNone/>
              <a:defRPr/>
            </a:lvl3pPr>
            <a:lvl4pPr lvl="3" algn="r">
              <a:lnSpc>
                <a:spcPct val="100000"/>
              </a:lnSpc>
              <a:spcBef>
                <a:spcPts val="0"/>
              </a:spcBef>
              <a:spcAft>
                <a:spcPts val="0"/>
              </a:spcAft>
              <a:buSzPts val="1600"/>
              <a:buNone/>
              <a:defRPr/>
            </a:lvl4pPr>
            <a:lvl5pPr lvl="4" algn="r">
              <a:lnSpc>
                <a:spcPct val="100000"/>
              </a:lnSpc>
              <a:spcBef>
                <a:spcPts val="0"/>
              </a:spcBef>
              <a:spcAft>
                <a:spcPts val="0"/>
              </a:spcAft>
              <a:buSzPts val="1600"/>
              <a:buNone/>
              <a:defRPr/>
            </a:lvl5pPr>
            <a:lvl6pPr lvl="5" algn="r">
              <a:lnSpc>
                <a:spcPct val="100000"/>
              </a:lnSpc>
              <a:spcBef>
                <a:spcPts val="0"/>
              </a:spcBef>
              <a:spcAft>
                <a:spcPts val="0"/>
              </a:spcAft>
              <a:buSzPts val="1600"/>
              <a:buNone/>
              <a:defRPr/>
            </a:lvl6pPr>
            <a:lvl7pPr lvl="6" algn="r">
              <a:lnSpc>
                <a:spcPct val="100000"/>
              </a:lnSpc>
              <a:spcBef>
                <a:spcPts val="0"/>
              </a:spcBef>
              <a:spcAft>
                <a:spcPts val="0"/>
              </a:spcAft>
              <a:buSzPts val="1600"/>
              <a:buNone/>
              <a:defRPr/>
            </a:lvl7pPr>
            <a:lvl8pPr lvl="7" algn="r">
              <a:lnSpc>
                <a:spcPct val="100000"/>
              </a:lnSpc>
              <a:spcBef>
                <a:spcPts val="0"/>
              </a:spcBef>
              <a:spcAft>
                <a:spcPts val="0"/>
              </a:spcAft>
              <a:buSzPts val="1600"/>
              <a:buNone/>
              <a:defRPr/>
            </a:lvl8pPr>
            <a:lvl9pPr lvl="8" algn="r">
              <a:lnSpc>
                <a:spcPct val="100000"/>
              </a:lnSpc>
              <a:spcBef>
                <a:spcPts val="0"/>
              </a:spcBef>
              <a:spcAft>
                <a:spcPts val="0"/>
              </a:spcAft>
              <a:buSzPts val="16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632"/>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633"/>
        <p:cNvGrpSpPr/>
        <p:nvPr/>
      </p:nvGrpSpPr>
      <p:grpSpPr>
        <a:xfrm>
          <a:off x="0" y="0"/>
          <a:ext cx="0" cy="0"/>
          <a:chOff x="0" y="0"/>
          <a:chExt cx="0" cy="0"/>
        </a:xfrm>
      </p:grpSpPr>
      <p:grpSp>
        <p:nvGrpSpPr>
          <p:cNvPr id="1634" name="Google Shape;1634;p42"/>
          <p:cNvGrpSpPr/>
          <p:nvPr/>
        </p:nvGrpSpPr>
        <p:grpSpPr>
          <a:xfrm>
            <a:off x="7" y="3673"/>
            <a:ext cx="9144198" cy="5142587"/>
            <a:chOff x="238125" y="847900"/>
            <a:chExt cx="7140000" cy="4015450"/>
          </a:xfrm>
        </p:grpSpPr>
        <p:sp>
          <p:nvSpPr>
            <p:cNvPr id="1635" name="Google Shape;1635;p42"/>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2"/>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2"/>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2"/>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2"/>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2"/>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2"/>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2"/>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2"/>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2"/>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2"/>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2"/>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2"/>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2"/>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2"/>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2"/>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2"/>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2"/>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2"/>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2"/>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2"/>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2"/>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2"/>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2"/>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2"/>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2"/>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2"/>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2"/>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3" name="Google Shape;1663;p42"/>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4" name="Google Shape;1664;p42"/>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5" name="Google Shape;1665;p42"/>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6" name="Google Shape;1666;p42"/>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7" name="Google Shape;1667;p42"/>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2"/>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2"/>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2"/>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2"/>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2"/>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2"/>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2"/>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2"/>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2"/>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2"/>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2"/>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2"/>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2"/>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2"/>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2"/>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2"/>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2"/>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2"/>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2"/>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2"/>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2"/>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2"/>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2"/>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2"/>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2"/>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2"/>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2"/>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2"/>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2"/>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2"/>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2"/>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2"/>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2"/>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2"/>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2"/>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2"/>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2"/>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2"/>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2"/>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2"/>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2"/>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2"/>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2"/>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2"/>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2"/>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2"/>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2"/>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2"/>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2"/>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2"/>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2"/>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2"/>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2"/>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2"/>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2"/>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2"/>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2"/>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2"/>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2"/>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2"/>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2"/>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2"/>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2"/>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2"/>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2"/>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2"/>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2"/>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2"/>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2"/>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2"/>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2"/>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2"/>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2"/>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2"/>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2"/>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2"/>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2"/>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2"/>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2"/>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2"/>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2"/>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2"/>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2"/>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2"/>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2"/>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53" name="Google Shape;1753;p42"/>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754" name="Google Shape;1754;p42"/>
          <p:cNvSpPr txBox="1">
            <a:spLocks noGrp="1"/>
          </p:cNvSpPr>
          <p:nvPr>
            <p:ph type="subTitle" idx="1"/>
          </p:nvPr>
        </p:nvSpPr>
        <p:spPr>
          <a:xfrm>
            <a:off x="970400" y="1823475"/>
            <a:ext cx="1847400" cy="460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755" name="Google Shape;1755;p42"/>
          <p:cNvSpPr txBox="1">
            <a:spLocks noGrp="1"/>
          </p:cNvSpPr>
          <p:nvPr>
            <p:ph type="subTitle" idx="2"/>
          </p:nvPr>
        </p:nvSpPr>
        <p:spPr>
          <a:xfrm>
            <a:off x="3648300" y="1823475"/>
            <a:ext cx="1847400" cy="460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756" name="Google Shape;1756;p42"/>
          <p:cNvSpPr txBox="1">
            <a:spLocks noGrp="1"/>
          </p:cNvSpPr>
          <p:nvPr>
            <p:ph type="subTitle" idx="3"/>
          </p:nvPr>
        </p:nvSpPr>
        <p:spPr>
          <a:xfrm>
            <a:off x="6326200" y="1823475"/>
            <a:ext cx="1847400" cy="460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l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757" name="Google Shape;1757;p42"/>
          <p:cNvSpPr txBox="1">
            <a:spLocks noGrp="1"/>
          </p:cNvSpPr>
          <p:nvPr>
            <p:ph type="subTitle" idx="4"/>
          </p:nvPr>
        </p:nvSpPr>
        <p:spPr>
          <a:xfrm>
            <a:off x="970400" y="254082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58" name="Google Shape;1758;p42"/>
          <p:cNvSpPr txBox="1">
            <a:spLocks noGrp="1"/>
          </p:cNvSpPr>
          <p:nvPr>
            <p:ph type="subTitle" idx="5"/>
          </p:nvPr>
        </p:nvSpPr>
        <p:spPr>
          <a:xfrm>
            <a:off x="3648300" y="254082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1759" name="Google Shape;1759;p42"/>
          <p:cNvSpPr txBox="1">
            <a:spLocks noGrp="1"/>
          </p:cNvSpPr>
          <p:nvPr>
            <p:ph type="subTitle" idx="6"/>
          </p:nvPr>
        </p:nvSpPr>
        <p:spPr>
          <a:xfrm>
            <a:off x="6326200" y="254082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760"/>
        <p:cNvGrpSpPr/>
        <p:nvPr/>
      </p:nvGrpSpPr>
      <p:grpSpPr>
        <a:xfrm>
          <a:off x="0" y="0"/>
          <a:ext cx="0" cy="0"/>
          <a:chOff x="0" y="0"/>
          <a:chExt cx="0" cy="0"/>
        </a:xfrm>
      </p:grpSpPr>
      <p:grpSp>
        <p:nvGrpSpPr>
          <p:cNvPr id="1761" name="Google Shape;1761;p43"/>
          <p:cNvGrpSpPr/>
          <p:nvPr/>
        </p:nvGrpSpPr>
        <p:grpSpPr>
          <a:xfrm>
            <a:off x="7" y="3673"/>
            <a:ext cx="9144198" cy="5142587"/>
            <a:chOff x="238125" y="847900"/>
            <a:chExt cx="7140000" cy="4015450"/>
          </a:xfrm>
        </p:grpSpPr>
        <p:sp>
          <p:nvSpPr>
            <p:cNvPr id="1762" name="Google Shape;1762;p43"/>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3"/>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3"/>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3"/>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3"/>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3"/>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3"/>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3"/>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3"/>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3"/>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3"/>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3"/>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3"/>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3"/>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3"/>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3"/>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3"/>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3"/>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3"/>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3"/>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3"/>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3"/>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3"/>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3"/>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3"/>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3"/>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3"/>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3"/>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3"/>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3"/>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3"/>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3"/>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3"/>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3"/>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3"/>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3"/>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3"/>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3"/>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3"/>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3"/>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3"/>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3"/>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3"/>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3"/>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3"/>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3"/>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3"/>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3"/>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3"/>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3"/>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3"/>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3"/>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3"/>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3"/>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3"/>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3"/>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3"/>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3"/>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3"/>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3"/>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3"/>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3"/>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3"/>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3"/>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3"/>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3"/>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3"/>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3"/>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3"/>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3"/>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43"/>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43"/>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3"/>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3"/>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3"/>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3"/>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3"/>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3"/>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3"/>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3"/>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3"/>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3"/>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3"/>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3"/>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3"/>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3"/>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3"/>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3"/>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3"/>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3"/>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3"/>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3"/>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3"/>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3"/>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3"/>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3"/>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3"/>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3"/>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3"/>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3"/>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3"/>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3"/>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3"/>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3"/>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3"/>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3"/>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3"/>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3"/>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3"/>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3"/>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3"/>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3"/>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3"/>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3"/>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3"/>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3"/>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3"/>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3"/>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80" name="Google Shape;1880;p43"/>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81" name="Google Shape;1881;p43"/>
          <p:cNvSpPr txBox="1">
            <a:spLocks noGrp="1"/>
          </p:cNvSpPr>
          <p:nvPr>
            <p:ph type="subTitle" idx="1"/>
          </p:nvPr>
        </p:nvSpPr>
        <p:spPr>
          <a:xfrm>
            <a:off x="784775" y="1338150"/>
            <a:ext cx="1707900" cy="379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18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882" name="Google Shape;1882;p43"/>
          <p:cNvSpPr txBox="1">
            <a:spLocks noGrp="1"/>
          </p:cNvSpPr>
          <p:nvPr>
            <p:ph type="subTitle" idx="2"/>
          </p:nvPr>
        </p:nvSpPr>
        <p:spPr>
          <a:xfrm>
            <a:off x="784775" y="1717750"/>
            <a:ext cx="1707900" cy="341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1600"/>
              <a:buNone/>
              <a:defRPr sz="1400">
                <a:solidFill>
                  <a:schemeClr val="accent1"/>
                </a:solidFill>
              </a:defRPr>
            </a:lvl1pPr>
            <a:lvl2pPr lvl="1" algn="ctr">
              <a:lnSpc>
                <a:spcPct val="100000"/>
              </a:lnSpc>
              <a:spcBef>
                <a:spcPts val="0"/>
              </a:spcBef>
              <a:spcAft>
                <a:spcPts val="0"/>
              </a:spcAft>
              <a:buClr>
                <a:schemeClr val="accent1"/>
              </a:buClr>
              <a:buSzPts val="1600"/>
              <a:buNone/>
              <a:defRPr>
                <a:solidFill>
                  <a:schemeClr val="accent1"/>
                </a:solidFill>
              </a:defRPr>
            </a:lvl2pPr>
            <a:lvl3pPr lvl="2" algn="ctr">
              <a:lnSpc>
                <a:spcPct val="100000"/>
              </a:lnSpc>
              <a:spcBef>
                <a:spcPts val="0"/>
              </a:spcBef>
              <a:spcAft>
                <a:spcPts val="0"/>
              </a:spcAft>
              <a:buClr>
                <a:schemeClr val="accent1"/>
              </a:buClr>
              <a:buSzPts val="1600"/>
              <a:buNone/>
              <a:defRPr>
                <a:solidFill>
                  <a:schemeClr val="accent1"/>
                </a:solidFill>
              </a:defRPr>
            </a:lvl3pPr>
            <a:lvl4pPr lvl="3" algn="ctr">
              <a:lnSpc>
                <a:spcPct val="100000"/>
              </a:lnSpc>
              <a:spcBef>
                <a:spcPts val="0"/>
              </a:spcBef>
              <a:spcAft>
                <a:spcPts val="0"/>
              </a:spcAft>
              <a:buClr>
                <a:schemeClr val="accent1"/>
              </a:buClr>
              <a:buSzPts val="1600"/>
              <a:buNone/>
              <a:defRPr>
                <a:solidFill>
                  <a:schemeClr val="accent1"/>
                </a:solidFill>
              </a:defRPr>
            </a:lvl4pPr>
            <a:lvl5pPr lvl="4" algn="ctr">
              <a:lnSpc>
                <a:spcPct val="100000"/>
              </a:lnSpc>
              <a:spcBef>
                <a:spcPts val="0"/>
              </a:spcBef>
              <a:spcAft>
                <a:spcPts val="0"/>
              </a:spcAft>
              <a:buClr>
                <a:schemeClr val="accent1"/>
              </a:buClr>
              <a:buSzPts val="1600"/>
              <a:buNone/>
              <a:defRPr>
                <a:solidFill>
                  <a:schemeClr val="accent1"/>
                </a:solidFill>
              </a:defRPr>
            </a:lvl5pPr>
            <a:lvl6pPr lvl="5" algn="ctr">
              <a:lnSpc>
                <a:spcPct val="100000"/>
              </a:lnSpc>
              <a:spcBef>
                <a:spcPts val="0"/>
              </a:spcBef>
              <a:spcAft>
                <a:spcPts val="0"/>
              </a:spcAft>
              <a:buClr>
                <a:schemeClr val="accent1"/>
              </a:buClr>
              <a:buSzPts val="1600"/>
              <a:buNone/>
              <a:defRPr>
                <a:solidFill>
                  <a:schemeClr val="accent1"/>
                </a:solidFill>
              </a:defRPr>
            </a:lvl6pPr>
            <a:lvl7pPr lvl="6" algn="ctr">
              <a:lnSpc>
                <a:spcPct val="100000"/>
              </a:lnSpc>
              <a:spcBef>
                <a:spcPts val="0"/>
              </a:spcBef>
              <a:spcAft>
                <a:spcPts val="0"/>
              </a:spcAft>
              <a:buClr>
                <a:schemeClr val="accent1"/>
              </a:buClr>
              <a:buSzPts val="1600"/>
              <a:buNone/>
              <a:defRPr>
                <a:solidFill>
                  <a:schemeClr val="accent1"/>
                </a:solidFill>
              </a:defRPr>
            </a:lvl7pPr>
            <a:lvl8pPr lvl="7" algn="ctr">
              <a:lnSpc>
                <a:spcPct val="100000"/>
              </a:lnSpc>
              <a:spcBef>
                <a:spcPts val="0"/>
              </a:spcBef>
              <a:spcAft>
                <a:spcPts val="0"/>
              </a:spcAft>
              <a:buClr>
                <a:schemeClr val="accent1"/>
              </a:buClr>
              <a:buSzPts val="1600"/>
              <a:buNone/>
              <a:defRPr>
                <a:solidFill>
                  <a:schemeClr val="accent1"/>
                </a:solidFill>
              </a:defRPr>
            </a:lvl8pPr>
            <a:lvl9pPr lvl="8" algn="ctr">
              <a:lnSpc>
                <a:spcPct val="100000"/>
              </a:lnSpc>
              <a:spcBef>
                <a:spcPts val="0"/>
              </a:spcBef>
              <a:spcAft>
                <a:spcPts val="0"/>
              </a:spcAft>
              <a:buClr>
                <a:schemeClr val="accent1"/>
              </a:buClr>
              <a:buSzPts val="1600"/>
              <a:buNone/>
              <a:defRPr>
                <a:solidFill>
                  <a:schemeClr val="accent1"/>
                </a:solidFill>
              </a:defRPr>
            </a:lvl9pPr>
          </a:lstStyle>
          <a:p>
            <a:endParaRPr/>
          </a:p>
        </p:txBody>
      </p:sp>
      <p:sp>
        <p:nvSpPr>
          <p:cNvPr id="1883" name="Google Shape;1883;p43"/>
          <p:cNvSpPr txBox="1">
            <a:spLocks noGrp="1"/>
          </p:cNvSpPr>
          <p:nvPr>
            <p:ph type="subTitle" idx="3"/>
          </p:nvPr>
        </p:nvSpPr>
        <p:spPr>
          <a:xfrm>
            <a:off x="2740249" y="1338150"/>
            <a:ext cx="1707900" cy="379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18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884" name="Google Shape;1884;p43"/>
          <p:cNvSpPr txBox="1">
            <a:spLocks noGrp="1"/>
          </p:cNvSpPr>
          <p:nvPr>
            <p:ph type="subTitle" idx="4"/>
          </p:nvPr>
        </p:nvSpPr>
        <p:spPr>
          <a:xfrm>
            <a:off x="2740257" y="1717750"/>
            <a:ext cx="1707900" cy="341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1600"/>
              <a:buNone/>
              <a:defRPr sz="1400">
                <a:solidFill>
                  <a:schemeClr val="accent1"/>
                </a:solidFill>
              </a:defRPr>
            </a:lvl1pPr>
            <a:lvl2pPr lvl="1" algn="ctr">
              <a:lnSpc>
                <a:spcPct val="100000"/>
              </a:lnSpc>
              <a:spcBef>
                <a:spcPts val="0"/>
              </a:spcBef>
              <a:spcAft>
                <a:spcPts val="0"/>
              </a:spcAft>
              <a:buClr>
                <a:schemeClr val="accent1"/>
              </a:buClr>
              <a:buSzPts val="1600"/>
              <a:buNone/>
              <a:defRPr>
                <a:solidFill>
                  <a:schemeClr val="accent1"/>
                </a:solidFill>
              </a:defRPr>
            </a:lvl2pPr>
            <a:lvl3pPr lvl="2" algn="ctr">
              <a:lnSpc>
                <a:spcPct val="100000"/>
              </a:lnSpc>
              <a:spcBef>
                <a:spcPts val="0"/>
              </a:spcBef>
              <a:spcAft>
                <a:spcPts val="0"/>
              </a:spcAft>
              <a:buClr>
                <a:schemeClr val="accent1"/>
              </a:buClr>
              <a:buSzPts val="1600"/>
              <a:buNone/>
              <a:defRPr>
                <a:solidFill>
                  <a:schemeClr val="accent1"/>
                </a:solidFill>
              </a:defRPr>
            </a:lvl3pPr>
            <a:lvl4pPr lvl="3" algn="ctr">
              <a:lnSpc>
                <a:spcPct val="100000"/>
              </a:lnSpc>
              <a:spcBef>
                <a:spcPts val="0"/>
              </a:spcBef>
              <a:spcAft>
                <a:spcPts val="0"/>
              </a:spcAft>
              <a:buClr>
                <a:schemeClr val="accent1"/>
              </a:buClr>
              <a:buSzPts val="1600"/>
              <a:buNone/>
              <a:defRPr>
                <a:solidFill>
                  <a:schemeClr val="accent1"/>
                </a:solidFill>
              </a:defRPr>
            </a:lvl4pPr>
            <a:lvl5pPr lvl="4" algn="ctr">
              <a:lnSpc>
                <a:spcPct val="100000"/>
              </a:lnSpc>
              <a:spcBef>
                <a:spcPts val="0"/>
              </a:spcBef>
              <a:spcAft>
                <a:spcPts val="0"/>
              </a:spcAft>
              <a:buClr>
                <a:schemeClr val="accent1"/>
              </a:buClr>
              <a:buSzPts val="1600"/>
              <a:buNone/>
              <a:defRPr>
                <a:solidFill>
                  <a:schemeClr val="accent1"/>
                </a:solidFill>
              </a:defRPr>
            </a:lvl5pPr>
            <a:lvl6pPr lvl="5" algn="ctr">
              <a:lnSpc>
                <a:spcPct val="100000"/>
              </a:lnSpc>
              <a:spcBef>
                <a:spcPts val="0"/>
              </a:spcBef>
              <a:spcAft>
                <a:spcPts val="0"/>
              </a:spcAft>
              <a:buClr>
                <a:schemeClr val="accent1"/>
              </a:buClr>
              <a:buSzPts val="1600"/>
              <a:buNone/>
              <a:defRPr>
                <a:solidFill>
                  <a:schemeClr val="accent1"/>
                </a:solidFill>
              </a:defRPr>
            </a:lvl6pPr>
            <a:lvl7pPr lvl="6" algn="ctr">
              <a:lnSpc>
                <a:spcPct val="100000"/>
              </a:lnSpc>
              <a:spcBef>
                <a:spcPts val="0"/>
              </a:spcBef>
              <a:spcAft>
                <a:spcPts val="0"/>
              </a:spcAft>
              <a:buClr>
                <a:schemeClr val="accent1"/>
              </a:buClr>
              <a:buSzPts val="1600"/>
              <a:buNone/>
              <a:defRPr>
                <a:solidFill>
                  <a:schemeClr val="accent1"/>
                </a:solidFill>
              </a:defRPr>
            </a:lvl7pPr>
            <a:lvl8pPr lvl="7" algn="ctr">
              <a:lnSpc>
                <a:spcPct val="100000"/>
              </a:lnSpc>
              <a:spcBef>
                <a:spcPts val="0"/>
              </a:spcBef>
              <a:spcAft>
                <a:spcPts val="0"/>
              </a:spcAft>
              <a:buClr>
                <a:schemeClr val="accent1"/>
              </a:buClr>
              <a:buSzPts val="1600"/>
              <a:buNone/>
              <a:defRPr>
                <a:solidFill>
                  <a:schemeClr val="accent1"/>
                </a:solidFill>
              </a:defRPr>
            </a:lvl8pPr>
            <a:lvl9pPr lvl="8" algn="ctr">
              <a:lnSpc>
                <a:spcPct val="100000"/>
              </a:lnSpc>
              <a:spcBef>
                <a:spcPts val="0"/>
              </a:spcBef>
              <a:spcAft>
                <a:spcPts val="0"/>
              </a:spcAft>
              <a:buClr>
                <a:schemeClr val="accent1"/>
              </a:buClr>
              <a:buSzPts val="1600"/>
              <a:buNone/>
              <a:defRPr>
                <a:solidFill>
                  <a:schemeClr val="accent1"/>
                </a:solidFill>
              </a:defRPr>
            </a:lvl9pPr>
          </a:lstStyle>
          <a:p>
            <a:endParaRPr/>
          </a:p>
        </p:txBody>
      </p:sp>
      <p:sp>
        <p:nvSpPr>
          <p:cNvPr id="1885" name="Google Shape;1885;p43"/>
          <p:cNvSpPr txBox="1">
            <a:spLocks noGrp="1"/>
          </p:cNvSpPr>
          <p:nvPr>
            <p:ph type="subTitle" idx="5"/>
          </p:nvPr>
        </p:nvSpPr>
        <p:spPr>
          <a:xfrm>
            <a:off x="4695725" y="1338150"/>
            <a:ext cx="1707900" cy="379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18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886" name="Google Shape;1886;p43"/>
          <p:cNvSpPr txBox="1">
            <a:spLocks noGrp="1"/>
          </p:cNvSpPr>
          <p:nvPr>
            <p:ph type="subTitle" idx="6"/>
          </p:nvPr>
        </p:nvSpPr>
        <p:spPr>
          <a:xfrm>
            <a:off x="4695740" y="1717750"/>
            <a:ext cx="1707900" cy="341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1600"/>
              <a:buNone/>
              <a:defRPr sz="1400">
                <a:solidFill>
                  <a:schemeClr val="accent1"/>
                </a:solidFill>
              </a:defRPr>
            </a:lvl1pPr>
            <a:lvl2pPr lvl="1" algn="ctr">
              <a:lnSpc>
                <a:spcPct val="100000"/>
              </a:lnSpc>
              <a:spcBef>
                <a:spcPts val="0"/>
              </a:spcBef>
              <a:spcAft>
                <a:spcPts val="0"/>
              </a:spcAft>
              <a:buClr>
                <a:schemeClr val="accent1"/>
              </a:buClr>
              <a:buSzPts val="1600"/>
              <a:buNone/>
              <a:defRPr>
                <a:solidFill>
                  <a:schemeClr val="accent1"/>
                </a:solidFill>
              </a:defRPr>
            </a:lvl2pPr>
            <a:lvl3pPr lvl="2" algn="ctr">
              <a:lnSpc>
                <a:spcPct val="100000"/>
              </a:lnSpc>
              <a:spcBef>
                <a:spcPts val="0"/>
              </a:spcBef>
              <a:spcAft>
                <a:spcPts val="0"/>
              </a:spcAft>
              <a:buClr>
                <a:schemeClr val="accent1"/>
              </a:buClr>
              <a:buSzPts val="1600"/>
              <a:buNone/>
              <a:defRPr>
                <a:solidFill>
                  <a:schemeClr val="accent1"/>
                </a:solidFill>
              </a:defRPr>
            </a:lvl3pPr>
            <a:lvl4pPr lvl="3" algn="ctr">
              <a:lnSpc>
                <a:spcPct val="100000"/>
              </a:lnSpc>
              <a:spcBef>
                <a:spcPts val="0"/>
              </a:spcBef>
              <a:spcAft>
                <a:spcPts val="0"/>
              </a:spcAft>
              <a:buClr>
                <a:schemeClr val="accent1"/>
              </a:buClr>
              <a:buSzPts val="1600"/>
              <a:buNone/>
              <a:defRPr>
                <a:solidFill>
                  <a:schemeClr val="accent1"/>
                </a:solidFill>
              </a:defRPr>
            </a:lvl4pPr>
            <a:lvl5pPr lvl="4" algn="ctr">
              <a:lnSpc>
                <a:spcPct val="100000"/>
              </a:lnSpc>
              <a:spcBef>
                <a:spcPts val="0"/>
              </a:spcBef>
              <a:spcAft>
                <a:spcPts val="0"/>
              </a:spcAft>
              <a:buClr>
                <a:schemeClr val="accent1"/>
              </a:buClr>
              <a:buSzPts val="1600"/>
              <a:buNone/>
              <a:defRPr>
                <a:solidFill>
                  <a:schemeClr val="accent1"/>
                </a:solidFill>
              </a:defRPr>
            </a:lvl5pPr>
            <a:lvl6pPr lvl="5" algn="ctr">
              <a:lnSpc>
                <a:spcPct val="100000"/>
              </a:lnSpc>
              <a:spcBef>
                <a:spcPts val="0"/>
              </a:spcBef>
              <a:spcAft>
                <a:spcPts val="0"/>
              </a:spcAft>
              <a:buClr>
                <a:schemeClr val="accent1"/>
              </a:buClr>
              <a:buSzPts val="1600"/>
              <a:buNone/>
              <a:defRPr>
                <a:solidFill>
                  <a:schemeClr val="accent1"/>
                </a:solidFill>
              </a:defRPr>
            </a:lvl6pPr>
            <a:lvl7pPr lvl="6" algn="ctr">
              <a:lnSpc>
                <a:spcPct val="100000"/>
              </a:lnSpc>
              <a:spcBef>
                <a:spcPts val="0"/>
              </a:spcBef>
              <a:spcAft>
                <a:spcPts val="0"/>
              </a:spcAft>
              <a:buClr>
                <a:schemeClr val="accent1"/>
              </a:buClr>
              <a:buSzPts val="1600"/>
              <a:buNone/>
              <a:defRPr>
                <a:solidFill>
                  <a:schemeClr val="accent1"/>
                </a:solidFill>
              </a:defRPr>
            </a:lvl7pPr>
            <a:lvl8pPr lvl="7" algn="ctr">
              <a:lnSpc>
                <a:spcPct val="100000"/>
              </a:lnSpc>
              <a:spcBef>
                <a:spcPts val="0"/>
              </a:spcBef>
              <a:spcAft>
                <a:spcPts val="0"/>
              </a:spcAft>
              <a:buClr>
                <a:schemeClr val="accent1"/>
              </a:buClr>
              <a:buSzPts val="1600"/>
              <a:buNone/>
              <a:defRPr>
                <a:solidFill>
                  <a:schemeClr val="accent1"/>
                </a:solidFill>
              </a:defRPr>
            </a:lvl8pPr>
            <a:lvl9pPr lvl="8" algn="ctr">
              <a:lnSpc>
                <a:spcPct val="100000"/>
              </a:lnSpc>
              <a:spcBef>
                <a:spcPts val="0"/>
              </a:spcBef>
              <a:spcAft>
                <a:spcPts val="0"/>
              </a:spcAft>
              <a:buClr>
                <a:schemeClr val="accent1"/>
              </a:buClr>
              <a:buSzPts val="1600"/>
              <a:buNone/>
              <a:defRPr>
                <a:solidFill>
                  <a:schemeClr val="accent1"/>
                </a:solidFill>
              </a:defRPr>
            </a:lvl9pPr>
          </a:lstStyle>
          <a:p>
            <a:endParaRPr/>
          </a:p>
        </p:txBody>
      </p:sp>
      <p:sp>
        <p:nvSpPr>
          <p:cNvPr id="1887" name="Google Shape;1887;p43"/>
          <p:cNvSpPr txBox="1">
            <a:spLocks noGrp="1"/>
          </p:cNvSpPr>
          <p:nvPr>
            <p:ph type="subTitle" idx="7"/>
          </p:nvPr>
        </p:nvSpPr>
        <p:spPr>
          <a:xfrm>
            <a:off x="6651200" y="1338150"/>
            <a:ext cx="1707900" cy="3795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18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1888" name="Google Shape;1888;p43"/>
          <p:cNvSpPr txBox="1">
            <a:spLocks noGrp="1"/>
          </p:cNvSpPr>
          <p:nvPr>
            <p:ph type="subTitle" idx="8"/>
          </p:nvPr>
        </p:nvSpPr>
        <p:spPr>
          <a:xfrm>
            <a:off x="6651223" y="1717750"/>
            <a:ext cx="1707900" cy="3414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1600"/>
              <a:buNone/>
              <a:defRPr sz="1400">
                <a:solidFill>
                  <a:schemeClr val="accent1"/>
                </a:solidFill>
              </a:defRPr>
            </a:lvl1pPr>
            <a:lvl2pPr lvl="1" algn="ctr">
              <a:lnSpc>
                <a:spcPct val="100000"/>
              </a:lnSpc>
              <a:spcBef>
                <a:spcPts val="0"/>
              </a:spcBef>
              <a:spcAft>
                <a:spcPts val="0"/>
              </a:spcAft>
              <a:buClr>
                <a:schemeClr val="accent1"/>
              </a:buClr>
              <a:buSzPts val="1600"/>
              <a:buNone/>
              <a:defRPr>
                <a:solidFill>
                  <a:schemeClr val="accent1"/>
                </a:solidFill>
              </a:defRPr>
            </a:lvl2pPr>
            <a:lvl3pPr lvl="2" algn="ctr">
              <a:lnSpc>
                <a:spcPct val="100000"/>
              </a:lnSpc>
              <a:spcBef>
                <a:spcPts val="0"/>
              </a:spcBef>
              <a:spcAft>
                <a:spcPts val="0"/>
              </a:spcAft>
              <a:buClr>
                <a:schemeClr val="accent1"/>
              </a:buClr>
              <a:buSzPts val="1600"/>
              <a:buNone/>
              <a:defRPr>
                <a:solidFill>
                  <a:schemeClr val="accent1"/>
                </a:solidFill>
              </a:defRPr>
            </a:lvl3pPr>
            <a:lvl4pPr lvl="3" algn="ctr">
              <a:lnSpc>
                <a:spcPct val="100000"/>
              </a:lnSpc>
              <a:spcBef>
                <a:spcPts val="0"/>
              </a:spcBef>
              <a:spcAft>
                <a:spcPts val="0"/>
              </a:spcAft>
              <a:buClr>
                <a:schemeClr val="accent1"/>
              </a:buClr>
              <a:buSzPts val="1600"/>
              <a:buNone/>
              <a:defRPr>
                <a:solidFill>
                  <a:schemeClr val="accent1"/>
                </a:solidFill>
              </a:defRPr>
            </a:lvl4pPr>
            <a:lvl5pPr lvl="4" algn="ctr">
              <a:lnSpc>
                <a:spcPct val="100000"/>
              </a:lnSpc>
              <a:spcBef>
                <a:spcPts val="0"/>
              </a:spcBef>
              <a:spcAft>
                <a:spcPts val="0"/>
              </a:spcAft>
              <a:buClr>
                <a:schemeClr val="accent1"/>
              </a:buClr>
              <a:buSzPts val="1600"/>
              <a:buNone/>
              <a:defRPr>
                <a:solidFill>
                  <a:schemeClr val="accent1"/>
                </a:solidFill>
              </a:defRPr>
            </a:lvl5pPr>
            <a:lvl6pPr lvl="5" algn="ctr">
              <a:lnSpc>
                <a:spcPct val="100000"/>
              </a:lnSpc>
              <a:spcBef>
                <a:spcPts val="0"/>
              </a:spcBef>
              <a:spcAft>
                <a:spcPts val="0"/>
              </a:spcAft>
              <a:buClr>
                <a:schemeClr val="accent1"/>
              </a:buClr>
              <a:buSzPts val="1600"/>
              <a:buNone/>
              <a:defRPr>
                <a:solidFill>
                  <a:schemeClr val="accent1"/>
                </a:solidFill>
              </a:defRPr>
            </a:lvl6pPr>
            <a:lvl7pPr lvl="6" algn="ctr">
              <a:lnSpc>
                <a:spcPct val="100000"/>
              </a:lnSpc>
              <a:spcBef>
                <a:spcPts val="0"/>
              </a:spcBef>
              <a:spcAft>
                <a:spcPts val="0"/>
              </a:spcAft>
              <a:buClr>
                <a:schemeClr val="accent1"/>
              </a:buClr>
              <a:buSzPts val="1600"/>
              <a:buNone/>
              <a:defRPr>
                <a:solidFill>
                  <a:schemeClr val="accent1"/>
                </a:solidFill>
              </a:defRPr>
            </a:lvl7pPr>
            <a:lvl8pPr lvl="7" algn="ctr">
              <a:lnSpc>
                <a:spcPct val="100000"/>
              </a:lnSpc>
              <a:spcBef>
                <a:spcPts val="0"/>
              </a:spcBef>
              <a:spcAft>
                <a:spcPts val="0"/>
              </a:spcAft>
              <a:buClr>
                <a:schemeClr val="accent1"/>
              </a:buClr>
              <a:buSzPts val="1600"/>
              <a:buNone/>
              <a:defRPr>
                <a:solidFill>
                  <a:schemeClr val="accent1"/>
                </a:solidFill>
              </a:defRPr>
            </a:lvl8pPr>
            <a:lvl9pPr lvl="8" algn="ctr">
              <a:lnSpc>
                <a:spcPct val="100000"/>
              </a:lnSpc>
              <a:spcBef>
                <a:spcPts val="0"/>
              </a:spcBef>
              <a:spcAft>
                <a:spcPts val="0"/>
              </a:spcAft>
              <a:buClr>
                <a:schemeClr val="accent1"/>
              </a:buClr>
              <a:buSzPts val="1600"/>
              <a:buNone/>
              <a:defRPr>
                <a:solidFill>
                  <a:schemeClr val="accent1"/>
                </a:solidFill>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s 1">
  <p:cSld name="CUSTOM_9">
    <p:spTree>
      <p:nvGrpSpPr>
        <p:cNvPr id="1" name="Shape 1889"/>
        <p:cNvGrpSpPr/>
        <p:nvPr/>
      </p:nvGrpSpPr>
      <p:grpSpPr>
        <a:xfrm>
          <a:off x="0" y="0"/>
          <a:ext cx="0" cy="0"/>
          <a:chOff x="0" y="0"/>
          <a:chExt cx="0" cy="0"/>
        </a:xfrm>
      </p:grpSpPr>
      <p:sp>
        <p:nvSpPr>
          <p:cNvPr id="1890" name="Google Shape;1890;p44"/>
          <p:cNvSpPr/>
          <p:nvPr/>
        </p:nvSpPr>
        <p:spPr>
          <a:xfrm>
            <a:off x="-60150" y="1241325"/>
            <a:ext cx="9274200" cy="3362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891" name="Google Shape;1891;p44"/>
          <p:cNvGrpSpPr/>
          <p:nvPr/>
        </p:nvGrpSpPr>
        <p:grpSpPr>
          <a:xfrm>
            <a:off x="7" y="3673"/>
            <a:ext cx="9144198" cy="5142587"/>
            <a:chOff x="238125" y="847900"/>
            <a:chExt cx="7140000" cy="4015450"/>
          </a:xfrm>
        </p:grpSpPr>
        <p:sp>
          <p:nvSpPr>
            <p:cNvPr id="1892" name="Google Shape;1892;p44"/>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4"/>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4"/>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4"/>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4"/>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4"/>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4"/>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4"/>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4"/>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4"/>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4"/>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4"/>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4"/>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4"/>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4"/>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4"/>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4"/>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4"/>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0" name="Google Shape;1910;p44"/>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1" name="Google Shape;1911;p44"/>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2" name="Google Shape;1912;p44"/>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3" name="Google Shape;1913;p44"/>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4" name="Google Shape;1914;p44"/>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4"/>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4"/>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4"/>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4"/>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4"/>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4"/>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4"/>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4"/>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4"/>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4"/>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4"/>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4"/>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4"/>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4"/>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4"/>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4"/>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4"/>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4"/>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4"/>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4"/>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4"/>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4"/>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4"/>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4"/>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4"/>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4"/>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4"/>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4"/>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4"/>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4"/>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4"/>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4"/>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4"/>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4"/>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4"/>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4"/>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4"/>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4"/>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4"/>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4"/>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4"/>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4"/>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4"/>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4"/>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4"/>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4"/>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4"/>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4"/>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4"/>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4"/>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4"/>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4"/>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4"/>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8" name="Google Shape;1968;p44"/>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4"/>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4"/>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4"/>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4"/>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4"/>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4"/>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4"/>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4"/>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4"/>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4"/>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4"/>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4"/>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4"/>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44"/>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44"/>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44"/>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4"/>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4"/>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4"/>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4"/>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44"/>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44"/>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4"/>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4"/>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44"/>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44"/>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4"/>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4"/>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4"/>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4"/>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4"/>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4"/>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4"/>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4"/>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4"/>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4"/>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4"/>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4"/>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4"/>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4"/>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4"/>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10" name="Google Shape;2010;p44"/>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11" name="Google Shape;2011;p44"/>
          <p:cNvSpPr txBox="1">
            <a:spLocks noGrp="1"/>
          </p:cNvSpPr>
          <p:nvPr>
            <p:ph type="subTitle" idx="1"/>
          </p:nvPr>
        </p:nvSpPr>
        <p:spPr>
          <a:xfrm>
            <a:off x="1794025" y="3317250"/>
            <a:ext cx="20493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2012" name="Google Shape;2012;p44"/>
          <p:cNvSpPr txBox="1">
            <a:spLocks noGrp="1"/>
          </p:cNvSpPr>
          <p:nvPr>
            <p:ph type="subTitle" idx="2"/>
          </p:nvPr>
        </p:nvSpPr>
        <p:spPr>
          <a:xfrm>
            <a:off x="1794025" y="3691350"/>
            <a:ext cx="20493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013" name="Google Shape;2013;p44"/>
          <p:cNvSpPr txBox="1">
            <a:spLocks noGrp="1"/>
          </p:cNvSpPr>
          <p:nvPr>
            <p:ph type="subTitle" idx="3"/>
          </p:nvPr>
        </p:nvSpPr>
        <p:spPr>
          <a:xfrm>
            <a:off x="5300686" y="3317250"/>
            <a:ext cx="20493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2014" name="Google Shape;2014;p44"/>
          <p:cNvSpPr txBox="1">
            <a:spLocks noGrp="1"/>
          </p:cNvSpPr>
          <p:nvPr>
            <p:ph type="subTitle" idx="4"/>
          </p:nvPr>
        </p:nvSpPr>
        <p:spPr>
          <a:xfrm>
            <a:off x="5300679" y="3691350"/>
            <a:ext cx="20493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p:cSld name="CUSTOM_10_1">
    <p:spTree>
      <p:nvGrpSpPr>
        <p:cNvPr id="1" name="Shape 2015"/>
        <p:cNvGrpSpPr/>
        <p:nvPr/>
      </p:nvGrpSpPr>
      <p:grpSpPr>
        <a:xfrm>
          <a:off x="0" y="0"/>
          <a:ext cx="0" cy="0"/>
          <a:chOff x="0" y="0"/>
          <a:chExt cx="0" cy="0"/>
        </a:xfrm>
      </p:grpSpPr>
      <p:grpSp>
        <p:nvGrpSpPr>
          <p:cNvPr id="2016" name="Google Shape;2016;p45"/>
          <p:cNvGrpSpPr/>
          <p:nvPr/>
        </p:nvGrpSpPr>
        <p:grpSpPr>
          <a:xfrm>
            <a:off x="7" y="3673"/>
            <a:ext cx="9144198" cy="5142587"/>
            <a:chOff x="238125" y="847900"/>
            <a:chExt cx="7140000" cy="4015450"/>
          </a:xfrm>
        </p:grpSpPr>
        <p:sp>
          <p:nvSpPr>
            <p:cNvPr id="2017" name="Google Shape;2017;p45"/>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5"/>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5"/>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5"/>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5"/>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5"/>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5"/>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45"/>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5"/>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5"/>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5"/>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5"/>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5"/>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5"/>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5"/>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5"/>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5"/>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5"/>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5"/>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5"/>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5"/>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5"/>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5"/>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5"/>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5"/>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5"/>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5"/>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5"/>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5"/>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5"/>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5"/>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5"/>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5"/>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5"/>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5"/>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5"/>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5"/>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5"/>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5"/>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5"/>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5"/>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5"/>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5"/>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5"/>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5"/>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5"/>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5"/>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5"/>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5"/>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6" name="Google Shape;2066;p45"/>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7" name="Google Shape;2067;p45"/>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8" name="Google Shape;2068;p45"/>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9" name="Google Shape;2069;p45"/>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0" name="Google Shape;2070;p45"/>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5"/>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5"/>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5"/>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5"/>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5"/>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5"/>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5"/>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5"/>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5"/>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5"/>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5"/>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5"/>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45"/>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5"/>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45"/>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5"/>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5"/>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5"/>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5"/>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5"/>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5"/>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5"/>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5"/>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5"/>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5"/>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5"/>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5"/>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5"/>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5"/>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5"/>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5"/>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5"/>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5"/>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5"/>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5"/>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5"/>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5"/>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5"/>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5"/>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5"/>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5"/>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5"/>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5"/>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5"/>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5"/>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5"/>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45"/>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5"/>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5"/>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5"/>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5"/>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5"/>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5"/>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5"/>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5"/>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5"/>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5"/>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5"/>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5"/>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5"/>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5"/>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5"/>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45"/>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5"/>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six columns">
  <p:cSld name="CUSTOM_6">
    <p:spTree>
      <p:nvGrpSpPr>
        <p:cNvPr id="1" name="Shape 131"/>
        <p:cNvGrpSpPr/>
        <p:nvPr/>
      </p:nvGrpSpPr>
      <p:grpSpPr>
        <a:xfrm>
          <a:off x="0" y="0"/>
          <a:ext cx="0" cy="0"/>
          <a:chOff x="0" y="0"/>
          <a:chExt cx="0" cy="0"/>
        </a:xfrm>
      </p:grpSpPr>
      <p:grpSp>
        <p:nvGrpSpPr>
          <p:cNvPr id="132" name="Google Shape;132;p28"/>
          <p:cNvGrpSpPr/>
          <p:nvPr/>
        </p:nvGrpSpPr>
        <p:grpSpPr>
          <a:xfrm>
            <a:off x="7" y="3673"/>
            <a:ext cx="9144198" cy="5142587"/>
            <a:chOff x="238125" y="847900"/>
            <a:chExt cx="7140000" cy="4015450"/>
          </a:xfrm>
        </p:grpSpPr>
        <p:sp>
          <p:nvSpPr>
            <p:cNvPr id="133" name="Google Shape;133;p28"/>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28"/>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28"/>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28"/>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28"/>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28"/>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28"/>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28"/>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28"/>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28"/>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28"/>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28"/>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28"/>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8"/>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28"/>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28"/>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8"/>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28"/>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28"/>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8"/>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28"/>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28"/>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8"/>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28"/>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28"/>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8"/>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28"/>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28"/>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28"/>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28"/>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8"/>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8"/>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8"/>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8"/>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28"/>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28"/>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28"/>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28"/>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28"/>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28"/>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28"/>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28"/>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8"/>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8"/>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8"/>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8"/>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8"/>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8"/>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8"/>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8"/>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8"/>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8"/>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8"/>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8"/>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8"/>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28"/>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 name="Google Shape;189;p28"/>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8"/>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8"/>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8"/>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8"/>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8"/>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8"/>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8"/>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8"/>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8"/>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8"/>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8"/>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8"/>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8"/>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 name="Google Shape;203;p28"/>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 name="Google Shape;204;p28"/>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 name="Google Shape;205;p28"/>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 name="Google Shape;206;p28"/>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 name="Google Shape;207;p28"/>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8"/>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8"/>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8"/>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8"/>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8"/>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8"/>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8"/>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8"/>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8"/>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8"/>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8"/>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8"/>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8"/>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 name="Google Shape;221;p28"/>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 name="Google Shape;222;p28"/>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8"/>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8"/>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8"/>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8"/>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8"/>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8"/>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8"/>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8"/>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8"/>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8"/>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8"/>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8"/>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8"/>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8"/>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8"/>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8"/>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8"/>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8"/>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8"/>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8"/>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8"/>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8"/>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8"/>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8"/>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28"/>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28"/>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8"/>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8"/>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1" name="Google Shape;251;p28"/>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52" name="Google Shape;252;p28"/>
          <p:cNvSpPr txBox="1">
            <a:spLocks noGrp="1"/>
          </p:cNvSpPr>
          <p:nvPr>
            <p:ph type="subTitle" idx="1"/>
          </p:nvPr>
        </p:nvSpPr>
        <p:spPr>
          <a:xfrm>
            <a:off x="886650" y="143537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253" name="Google Shape;253;p28"/>
          <p:cNvSpPr txBox="1">
            <a:spLocks noGrp="1"/>
          </p:cNvSpPr>
          <p:nvPr>
            <p:ph type="subTitle" idx="2"/>
          </p:nvPr>
        </p:nvSpPr>
        <p:spPr>
          <a:xfrm>
            <a:off x="886650" y="1809475"/>
            <a:ext cx="1847400" cy="699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54" name="Google Shape;254;p28"/>
          <p:cNvSpPr txBox="1">
            <a:spLocks noGrp="1"/>
          </p:cNvSpPr>
          <p:nvPr>
            <p:ph type="subTitle" idx="3"/>
          </p:nvPr>
        </p:nvSpPr>
        <p:spPr>
          <a:xfrm>
            <a:off x="3648400" y="143537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255" name="Google Shape;255;p28"/>
          <p:cNvSpPr txBox="1">
            <a:spLocks noGrp="1"/>
          </p:cNvSpPr>
          <p:nvPr>
            <p:ph type="subTitle" idx="4"/>
          </p:nvPr>
        </p:nvSpPr>
        <p:spPr>
          <a:xfrm>
            <a:off x="3648400" y="1809475"/>
            <a:ext cx="1847400" cy="699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56" name="Google Shape;256;p28"/>
          <p:cNvSpPr txBox="1">
            <a:spLocks noGrp="1"/>
          </p:cNvSpPr>
          <p:nvPr>
            <p:ph type="subTitle" idx="5"/>
          </p:nvPr>
        </p:nvSpPr>
        <p:spPr>
          <a:xfrm>
            <a:off x="6410150" y="1435375"/>
            <a:ext cx="1847400" cy="3741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2pPr>
            <a:lvl3pPr lvl="2"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3pPr>
            <a:lvl4pPr lvl="3"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4pPr>
            <a:lvl5pPr lvl="4"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5pPr>
            <a:lvl6pPr lvl="5"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6pPr>
            <a:lvl7pPr lvl="6"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7pPr>
            <a:lvl8pPr lvl="7"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8pPr>
            <a:lvl9pPr lvl="8" algn="ctr">
              <a:lnSpc>
                <a:spcPct val="100000"/>
              </a:lnSpc>
              <a:spcBef>
                <a:spcPts val="0"/>
              </a:spcBef>
              <a:spcAft>
                <a:spcPts val="0"/>
              </a:spcAft>
              <a:buClr>
                <a:schemeClr val="accent1"/>
              </a:buClr>
              <a:buSzPts val="2000"/>
              <a:buFont typeface="Poppins ExtraBold"/>
              <a:buNone/>
              <a:defRPr sz="2000">
                <a:solidFill>
                  <a:schemeClr val="accent1"/>
                </a:solidFill>
                <a:latin typeface="Poppins ExtraBold"/>
                <a:ea typeface="Poppins ExtraBold"/>
                <a:cs typeface="Poppins ExtraBold"/>
                <a:sym typeface="Poppins ExtraBold"/>
              </a:defRPr>
            </a:lvl9pPr>
          </a:lstStyle>
          <a:p>
            <a:endParaRPr/>
          </a:p>
        </p:txBody>
      </p:sp>
      <p:sp>
        <p:nvSpPr>
          <p:cNvPr id="257" name="Google Shape;257;p28"/>
          <p:cNvSpPr txBox="1">
            <a:spLocks noGrp="1"/>
          </p:cNvSpPr>
          <p:nvPr>
            <p:ph type="subTitle" idx="6"/>
          </p:nvPr>
        </p:nvSpPr>
        <p:spPr>
          <a:xfrm>
            <a:off x="6410150" y="1809475"/>
            <a:ext cx="1847400" cy="699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58" name="Google Shape;258;p28"/>
          <p:cNvSpPr txBox="1">
            <a:spLocks noGrp="1"/>
          </p:cNvSpPr>
          <p:nvPr>
            <p:ph type="subTitle" idx="7"/>
          </p:nvPr>
        </p:nvSpPr>
        <p:spPr>
          <a:xfrm>
            <a:off x="886650" y="3478725"/>
            <a:ext cx="1847400" cy="94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59" name="Google Shape;259;p28"/>
          <p:cNvSpPr txBox="1">
            <a:spLocks noGrp="1"/>
          </p:cNvSpPr>
          <p:nvPr>
            <p:ph type="subTitle" idx="8"/>
          </p:nvPr>
        </p:nvSpPr>
        <p:spPr>
          <a:xfrm>
            <a:off x="3648400" y="3478725"/>
            <a:ext cx="1847400" cy="94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
        <p:nvSpPr>
          <p:cNvPr id="260" name="Google Shape;260;p28"/>
          <p:cNvSpPr txBox="1">
            <a:spLocks noGrp="1"/>
          </p:cNvSpPr>
          <p:nvPr>
            <p:ph type="subTitle" idx="9"/>
          </p:nvPr>
        </p:nvSpPr>
        <p:spPr>
          <a:xfrm>
            <a:off x="6410150" y="3478725"/>
            <a:ext cx="1847400" cy="946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sz="1400"/>
            </a:lvl2pPr>
            <a:lvl3pPr lvl="2" algn="ctr">
              <a:lnSpc>
                <a:spcPct val="100000"/>
              </a:lnSpc>
              <a:spcBef>
                <a:spcPts val="0"/>
              </a:spcBef>
              <a:spcAft>
                <a:spcPts val="0"/>
              </a:spcAft>
              <a:buSzPts val="1400"/>
              <a:buNone/>
              <a:defRPr sz="1400"/>
            </a:lvl3pPr>
            <a:lvl4pPr lvl="3" algn="ctr">
              <a:lnSpc>
                <a:spcPct val="100000"/>
              </a:lnSpc>
              <a:spcBef>
                <a:spcPts val="0"/>
              </a:spcBef>
              <a:spcAft>
                <a:spcPts val="0"/>
              </a:spcAft>
              <a:buSzPts val="1400"/>
              <a:buNone/>
              <a:defRPr sz="1400"/>
            </a:lvl4pPr>
            <a:lvl5pPr lvl="4" algn="ctr">
              <a:lnSpc>
                <a:spcPct val="100000"/>
              </a:lnSpc>
              <a:spcBef>
                <a:spcPts val="0"/>
              </a:spcBef>
              <a:spcAft>
                <a:spcPts val="0"/>
              </a:spcAft>
              <a:buSzPts val="1400"/>
              <a:buNone/>
              <a:defRPr sz="1400"/>
            </a:lvl5pPr>
            <a:lvl6pPr lvl="5" algn="ctr">
              <a:lnSpc>
                <a:spcPct val="100000"/>
              </a:lnSpc>
              <a:spcBef>
                <a:spcPts val="0"/>
              </a:spcBef>
              <a:spcAft>
                <a:spcPts val="0"/>
              </a:spcAft>
              <a:buSzPts val="1400"/>
              <a:buNone/>
              <a:defRPr sz="1400"/>
            </a:lvl6pPr>
            <a:lvl7pPr lvl="6" algn="ctr">
              <a:lnSpc>
                <a:spcPct val="100000"/>
              </a:lnSpc>
              <a:spcBef>
                <a:spcPts val="0"/>
              </a:spcBef>
              <a:spcAft>
                <a:spcPts val="0"/>
              </a:spcAft>
              <a:buSzPts val="1400"/>
              <a:buNone/>
              <a:defRPr sz="1400"/>
            </a:lvl7pPr>
            <a:lvl8pPr lvl="7" algn="ctr">
              <a:lnSpc>
                <a:spcPct val="100000"/>
              </a:lnSpc>
              <a:spcBef>
                <a:spcPts val="0"/>
              </a:spcBef>
              <a:spcAft>
                <a:spcPts val="0"/>
              </a:spcAft>
              <a:buSzPts val="1400"/>
              <a:buNone/>
              <a:defRPr sz="1400"/>
            </a:lvl8pPr>
            <a:lvl9pPr lvl="8" algn="ctr">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1">
  <p:cSld name="CUSTOM_10_1_1">
    <p:spTree>
      <p:nvGrpSpPr>
        <p:cNvPr id="1" name="Shape 2135"/>
        <p:cNvGrpSpPr/>
        <p:nvPr/>
      </p:nvGrpSpPr>
      <p:grpSpPr>
        <a:xfrm>
          <a:off x="0" y="0"/>
          <a:ext cx="0" cy="0"/>
          <a:chOff x="0" y="0"/>
          <a:chExt cx="0" cy="0"/>
        </a:xfrm>
      </p:grpSpPr>
      <p:grpSp>
        <p:nvGrpSpPr>
          <p:cNvPr id="2136" name="Google Shape;2136;p46"/>
          <p:cNvGrpSpPr/>
          <p:nvPr/>
        </p:nvGrpSpPr>
        <p:grpSpPr>
          <a:xfrm>
            <a:off x="7" y="3673"/>
            <a:ext cx="9144198" cy="5142587"/>
            <a:chOff x="238125" y="847900"/>
            <a:chExt cx="7140000" cy="4015450"/>
          </a:xfrm>
        </p:grpSpPr>
        <p:sp>
          <p:nvSpPr>
            <p:cNvPr id="2137" name="Google Shape;2137;p46"/>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6"/>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6"/>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6"/>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6"/>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6"/>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6"/>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6"/>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46"/>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46"/>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6"/>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6"/>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6"/>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6"/>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6"/>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6"/>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6"/>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4" name="Google Shape;2154;p46"/>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5" name="Google Shape;2155;p46"/>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6" name="Google Shape;2156;p46"/>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7" name="Google Shape;2157;p46"/>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8" name="Google Shape;2158;p46"/>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6"/>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6"/>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6"/>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46"/>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6"/>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46"/>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6"/>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6"/>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46"/>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46"/>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6"/>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6"/>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6"/>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6"/>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6"/>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6"/>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6"/>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46"/>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46"/>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6"/>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46"/>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46"/>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46"/>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6"/>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46"/>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46"/>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6"/>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46"/>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46"/>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6"/>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46"/>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6"/>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6"/>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6"/>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46"/>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6"/>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46"/>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46"/>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6"/>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46"/>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46"/>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6"/>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46"/>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46"/>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6"/>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46"/>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46"/>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46"/>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6"/>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46"/>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46"/>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6"/>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46"/>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46"/>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46"/>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46"/>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46"/>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46"/>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46"/>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46"/>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46"/>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46"/>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46"/>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46"/>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46"/>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46"/>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46"/>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46"/>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46"/>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46"/>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46"/>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46"/>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46"/>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46"/>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46"/>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46"/>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46"/>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46"/>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46"/>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46"/>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46"/>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46"/>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46"/>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2" name="Google Shape;2242;p46"/>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3" name="Google Shape;2243;p46"/>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4" name="Google Shape;2244;p46"/>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5" name="Google Shape;2245;p46"/>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6" name="Google Shape;2246;p46"/>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46"/>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46"/>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46"/>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46"/>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46"/>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46"/>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46"/>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46"/>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5" name="Google Shape;2255;p46"/>
          <p:cNvSpPr/>
          <p:nvPr/>
        </p:nvSpPr>
        <p:spPr>
          <a:xfrm>
            <a:off x="-60150" y="1241325"/>
            <a:ext cx="9274200" cy="3362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61"/>
        <p:cNvGrpSpPr/>
        <p:nvPr/>
      </p:nvGrpSpPr>
      <p:grpSpPr>
        <a:xfrm>
          <a:off x="0" y="0"/>
          <a:ext cx="0" cy="0"/>
          <a:chOff x="0" y="0"/>
          <a:chExt cx="0" cy="0"/>
        </a:xfrm>
      </p:grpSpPr>
      <p:grpSp>
        <p:nvGrpSpPr>
          <p:cNvPr id="262" name="Google Shape;262;p29"/>
          <p:cNvGrpSpPr/>
          <p:nvPr/>
        </p:nvGrpSpPr>
        <p:grpSpPr>
          <a:xfrm>
            <a:off x="7" y="3673"/>
            <a:ext cx="9144198" cy="5142587"/>
            <a:chOff x="238125" y="847900"/>
            <a:chExt cx="7140000" cy="4015450"/>
          </a:xfrm>
        </p:grpSpPr>
        <p:sp>
          <p:nvSpPr>
            <p:cNvPr id="263" name="Google Shape;263;p29"/>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9"/>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9"/>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9"/>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9"/>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9"/>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9"/>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9"/>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9"/>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9"/>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29"/>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4" name="Google Shape;274;p29"/>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9"/>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9"/>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9"/>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9"/>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9"/>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9"/>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9"/>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9"/>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9"/>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9"/>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9"/>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9"/>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9"/>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9"/>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9"/>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9"/>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9"/>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9"/>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9"/>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9"/>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9"/>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9"/>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9"/>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9"/>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29"/>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29"/>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9"/>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9"/>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9"/>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9"/>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9"/>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9"/>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9"/>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9"/>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9"/>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9"/>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9"/>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9"/>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9"/>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9"/>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9"/>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9"/>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9"/>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9"/>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9"/>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9"/>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9"/>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9"/>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9"/>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9"/>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9"/>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9"/>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29"/>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29"/>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9"/>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9"/>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9"/>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9"/>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9"/>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9"/>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9"/>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9"/>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9"/>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9"/>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9"/>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9"/>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9"/>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29"/>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29"/>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29"/>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29"/>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29"/>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29"/>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29"/>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29"/>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29"/>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29"/>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29"/>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29"/>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29"/>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29"/>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29"/>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29"/>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29"/>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29"/>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29"/>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29"/>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29"/>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29"/>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29"/>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29"/>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29"/>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29"/>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29"/>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29"/>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29"/>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29"/>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29"/>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29"/>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29"/>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29"/>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29"/>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29"/>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29"/>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29"/>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29"/>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81" name="Google Shape;381;p29"/>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82" name="Google Shape;382;p29"/>
          <p:cNvSpPr/>
          <p:nvPr/>
        </p:nvSpPr>
        <p:spPr>
          <a:xfrm>
            <a:off x="-65100" y="3245000"/>
            <a:ext cx="9274200" cy="1358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29"/>
          <p:cNvSpPr/>
          <p:nvPr/>
        </p:nvSpPr>
        <p:spPr>
          <a:xfrm>
            <a:off x="-65100" y="1317625"/>
            <a:ext cx="9274200" cy="13584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29"/>
          <p:cNvSpPr txBox="1">
            <a:spLocks noGrp="1"/>
          </p:cNvSpPr>
          <p:nvPr>
            <p:ph type="subTitle" idx="1"/>
          </p:nvPr>
        </p:nvSpPr>
        <p:spPr>
          <a:xfrm>
            <a:off x="1646488" y="3404550"/>
            <a:ext cx="2307900" cy="379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385" name="Google Shape;385;p29"/>
          <p:cNvSpPr txBox="1">
            <a:spLocks noGrp="1"/>
          </p:cNvSpPr>
          <p:nvPr>
            <p:ph type="subTitle" idx="2"/>
          </p:nvPr>
        </p:nvSpPr>
        <p:spPr>
          <a:xfrm>
            <a:off x="1646500" y="3784151"/>
            <a:ext cx="2307900" cy="659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86" name="Google Shape;386;p29"/>
          <p:cNvSpPr txBox="1">
            <a:spLocks noGrp="1"/>
          </p:cNvSpPr>
          <p:nvPr>
            <p:ph type="title" idx="3"/>
          </p:nvPr>
        </p:nvSpPr>
        <p:spPr>
          <a:xfrm>
            <a:off x="873050" y="3404551"/>
            <a:ext cx="634500" cy="103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87" name="Google Shape;387;p29"/>
          <p:cNvSpPr txBox="1">
            <a:spLocks noGrp="1"/>
          </p:cNvSpPr>
          <p:nvPr>
            <p:ph type="subTitle" idx="4"/>
          </p:nvPr>
        </p:nvSpPr>
        <p:spPr>
          <a:xfrm>
            <a:off x="5963038" y="3404550"/>
            <a:ext cx="2307900" cy="379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388" name="Google Shape;388;p29"/>
          <p:cNvSpPr txBox="1">
            <a:spLocks noGrp="1"/>
          </p:cNvSpPr>
          <p:nvPr>
            <p:ph type="subTitle" idx="5"/>
          </p:nvPr>
        </p:nvSpPr>
        <p:spPr>
          <a:xfrm>
            <a:off x="5963050" y="3784151"/>
            <a:ext cx="2307900" cy="659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89" name="Google Shape;389;p29"/>
          <p:cNvSpPr txBox="1">
            <a:spLocks noGrp="1"/>
          </p:cNvSpPr>
          <p:nvPr>
            <p:ph type="title" idx="6"/>
          </p:nvPr>
        </p:nvSpPr>
        <p:spPr>
          <a:xfrm>
            <a:off x="5189600" y="3404551"/>
            <a:ext cx="634500" cy="103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0" name="Google Shape;390;p29"/>
          <p:cNvSpPr txBox="1">
            <a:spLocks noGrp="1"/>
          </p:cNvSpPr>
          <p:nvPr>
            <p:ph type="subTitle" idx="7"/>
          </p:nvPr>
        </p:nvSpPr>
        <p:spPr>
          <a:xfrm>
            <a:off x="1646488" y="1477163"/>
            <a:ext cx="2307900" cy="379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391" name="Google Shape;391;p29"/>
          <p:cNvSpPr txBox="1">
            <a:spLocks noGrp="1"/>
          </p:cNvSpPr>
          <p:nvPr>
            <p:ph type="subTitle" idx="8"/>
          </p:nvPr>
        </p:nvSpPr>
        <p:spPr>
          <a:xfrm>
            <a:off x="1646500" y="1856773"/>
            <a:ext cx="2307900" cy="659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92" name="Google Shape;392;p29"/>
          <p:cNvSpPr txBox="1">
            <a:spLocks noGrp="1"/>
          </p:cNvSpPr>
          <p:nvPr>
            <p:ph type="title" idx="9"/>
          </p:nvPr>
        </p:nvSpPr>
        <p:spPr>
          <a:xfrm>
            <a:off x="873050" y="1477174"/>
            <a:ext cx="634500" cy="103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
        <p:nvSpPr>
          <p:cNvPr id="393" name="Google Shape;393;p29"/>
          <p:cNvSpPr txBox="1">
            <a:spLocks noGrp="1"/>
          </p:cNvSpPr>
          <p:nvPr>
            <p:ph type="subTitle" idx="13"/>
          </p:nvPr>
        </p:nvSpPr>
        <p:spPr>
          <a:xfrm>
            <a:off x="5963038" y="1477163"/>
            <a:ext cx="2307900" cy="379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000"/>
              <a:buFont typeface="Poppins ExtraBold"/>
              <a:buNone/>
              <a:defRPr sz="2000">
                <a:solidFill>
                  <a:schemeClr val="accent1"/>
                </a:solidFill>
                <a:latin typeface="Poppins ExtraBold"/>
                <a:ea typeface="Poppins ExtraBold"/>
                <a:cs typeface="Poppins ExtraBold"/>
                <a:sym typeface="Poppins ExtraBold"/>
              </a:defRPr>
            </a:lvl1pPr>
            <a:lvl2pPr lvl="1"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2pPr>
            <a:lvl3pPr lvl="2"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3pPr>
            <a:lvl4pPr lvl="3"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4pPr>
            <a:lvl5pPr lvl="4"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5pPr>
            <a:lvl6pPr lvl="5"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6pPr>
            <a:lvl7pPr lvl="6"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7pPr>
            <a:lvl8pPr lvl="7"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8pPr>
            <a:lvl9pPr lvl="8" algn="ctr">
              <a:lnSpc>
                <a:spcPct val="100000"/>
              </a:lnSpc>
              <a:spcBef>
                <a:spcPts val="0"/>
              </a:spcBef>
              <a:spcAft>
                <a:spcPts val="0"/>
              </a:spcAft>
              <a:buSzPts val="2000"/>
              <a:buFont typeface="Poppins ExtraBold"/>
              <a:buNone/>
              <a:defRPr sz="2000">
                <a:latin typeface="Poppins ExtraBold"/>
                <a:ea typeface="Poppins ExtraBold"/>
                <a:cs typeface="Poppins ExtraBold"/>
                <a:sym typeface="Poppins ExtraBold"/>
              </a:defRPr>
            </a:lvl9pPr>
          </a:lstStyle>
          <a:p>
            <a:endParaRPr/>
          </a:p>
        </p:txBody>
      </p:sp>
      <p:sp>
        <p:nvSpPr>
          <p:cNvPr id="394" name="Google Shape;394;p29"/>
          <p:cNvSpPr txBox="1">
            <a:spLocks noGrp="1"/>
          </p:cNvSpPr>
          <p:nvPr>
            <p:ph type="subTitle" idx="14"/>
          </p:nvPr>
        </p:nvSpPr>
        <p:spPr>
          <a:xfrm>
            <a:off x="5963050" y="1856773"/>
            <a:ext cx="2307900" cy="6597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600"/>
              <a:buNone/>
              <a:defRPr/>
            </a:lvl1pPr>
            <a:lvl2pPr lvl="1" algn="ctr">
              <a:lnSpc>
                <a:spcPct val="100000"/>
              </a:lnSpc>
              <a:spcBef>
                <a:spcPts val="0"/>
              </a:spcBef>
              <a:spcAft>
                <a:spcPts val="0"/>
              </a:spcAft>
              <a:buSzPts val="1600"/>
              <a:buNone/>
              <a:defRPr/>
            </a:lvl2pPr>
            <a:lvl3pPr lvl="2" algn="ctr">
              <a:lnSpc>
                <a:spcPct val="100000"/>
              </a:lnSpc>
              <a:spcBef>
                <a:spcPts val="0"/>
              </a:spcBef>
              <a:spcAft>
                <a:spcPts val="0"/>
              </a:spcAft>
              <a:buSzPts val="1600"/>
              <a:buNone/>
              <a:defRPr/>
            </a:lvl3pPr>
            <a:lvl4pPr lvl="3" algn="ctr">
              <a:lnSpc>
                <a:spcPct val="100000"/>
              </a:lnSpc>
              <a:spcBef>
                <a:spcPts val="0"/>
              </a:spcBef>
              <a:spcAft>
                <a:spcPts val="0"/>
              </a:spcAft>
              <a:buSzPts val="1600"/>
              <a:buNone/>
              <a:defRPr/>
            </a:lvl4pPr>
            <a:lvl5pPr lvl="4" algn="ctr">
              <a:lnSpc>
                <a:spcPct val="100000"/>
              </a:lnSpc>
              <a:spcBef>
                <a:spcPts val="0"/>
              </a:spcBef>
              <a:spcAft>
                <a:spcPts val="0"/>
              </a:spcAft>
              <a:buSzPts val="1600"/>
              <a:buNone/>
              <a:defRPr/>
            </a:lvl5pPr>
            <a:lvl6pPr lvl="5" algn="ctr">
              <a:lnSpc>
                <a:spcPct val="100000"/>
              </a:lnSpc>
              <a:spcBef>
                <a:spcPts val="0"/>
              </a:spcBef>
              <a:spcAft>
                <a:spcPts val="0"/>
              </a:spcAft>
              <a:buSzPts val="1600"/>
              <a:buNone/>
              <a:defRPr/>
            </a:lvl6pPr>
            <a:lvl7pPr lvl="6" algn="ctr">
              <a:lnSpc>
                <a:spcPct val="100000"/>
              </a:lnSpc>
              <a:spcBef>
                <a:spcPts val="0"/>
              </a:spcBef>
              <a:spcAft>
                <a:spcPts val="0"/>
              </a:spcAft>
              <a:buSzPts val="1600"/>
              <a:buNone/>
              <a:defRPr/>
            </a:lvl7pPr>
            <a:lvl8pPr lvl="7" algn="ctr">
              <a:lnSpc>
                <a:spcPct val="100000"/>
              </a:lnSpc>
              <a:spcBef>
                <a:spcPts val="0"/>
              </a:spcBef>
              <a:spcAft>
                <a:spcPts val="0"/>
              </a:spcAft>
              <a:buSzPts val="1600"/>
              <a:buNone/>
              <a:defRPr/>
            </a:lvl8pPr>
            <a:lvl9pPr lvl="8" algn="ctr">
              <a:lnSpc>
                <a:spcPct val="100000"/>
              </a:lnSpc>
              <a:spcBef>
                <a:spcPts val="0"/>
              </a:spcBef>
              <a:spcAft>
                <a:spcPts val="0"/>
              </a:spcAft>
              <a:buSzPts val="1600"/>
              <a:buNone/>
              <a:defRPr/>
            </a:lvl9pPr>
          </a:lstStyle>
          <a:p>
            <a:endParaRPr/>
          </a:p>
        </p:txBody>
      </p:sp>
      <p:sp>
        <p:nvSpPr>
          <p:cNvPr id="395" name="Google Shape;395;p29"/>
          <p:cNvSpPr txBox="1">
            <a:spLocks noGrp="1"/>
          </p:cNvSpPr>
          <p:nvPr>
            <p:ph type="title" idx="15"/>
          </p:nvPr>
        </p:nvSpPr>
        <p:spPr>
          <a:xfrm>
            <a:off x="5189600" y="1477174"/>
            <a:ext cx="634500" cy="103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6"/>
        <p:cNvGrpSpPr/>
        <p:nvPr/>
      </p:nvGrpSpPr>
      <p:grpSpPr>
        <a:xfrm>
          <a:off x="0" y="0"/>
          <a:ext cx="0" cy="0"/>
          <a:chOff x="0" y="0"/>
          <a:chExt cx="0" cy="0"/>
        </a:xfrm>
      </p:grpSpPr>
      <p:grpSp>
        <p:nvGrpSpPr>
          <p:cNvPr id="397" name="Google Shape;397;p30"/>
          <p:cNvGrpSpPr/>
          <p:nvPr/>
        </p:nvGrpSpPr>
        <p:grpSpPr>
          <a:xfrm>
            <a:off x="7" y="3673"/>
            <a:ext cx="9144198" cy="5142587"/>
            <a:chOff x="238125" y="847900"/>
            <a:chExt cx="7140000" cy="4015450"/>
          </a:xfrm>
        </p:grpSpPr>
        <p:sp>
          <p:nvSpPr>
            <p:cNvPr id="398" name="Google Shape;398;p30"/>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0"/>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0"/>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0"/>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0"/>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0"/>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0"/>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0"/>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0"/>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0"/>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0"/>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0"/>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0"/>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0"/>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0"/>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0"/>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0"/>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0"/>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0"/>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0"/>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0"/>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0"/>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0"/>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0"/>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0"/>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0"/>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0"/>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0"/>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0"/>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0"/>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0"/>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0"/>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0"/>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0"/>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0"/>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0"/>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0"/>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0"/>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0"/>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0"/>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0"/>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0"/>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0"/>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0"/>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0"/>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0"/>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0"/>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0"/>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0"/>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0"/>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0"/>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0"/>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0"/>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0"/>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0"/>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0"/>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0"/>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0"/>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0"/>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0"/>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0"/>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0"/>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0"/>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0"/>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0"/>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0"/>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0"/>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0"/>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0"/>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0"/>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0"/>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0"/>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0"/>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0"/>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0"/>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0"/>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0"/>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0"/>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0"/>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0"/>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0"/>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0"/>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0"/>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0"/>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0"/>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0"/>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0"/>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0"/>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30"/>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30"/>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30"/>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9" name="Google Shape;489;p30"/>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0" name="Google Shape;490;p30"/>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0"/>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0"/>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0"/>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0"/>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0"/>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0"/>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0"/>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0"/>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0"/>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0"/>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0"/>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0"/>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0"/>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0"/>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0"/>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0"/>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0"/>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0"/>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0"/>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0"/>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0"/>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0"/>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0"/>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0"/>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0"/>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16" name="Google Shape;516;p30"/>
          <p:cNvSpPr/>
          <p:nvPr/>
        </p:nvSpPr>
        <p:spPr>
          <a:xfrm>
            <a:off x="-60150" y="900600"/>
            <a:ext cx="9274200" cy="3342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0"/>
          <p:cNvSpPr txBox="1">
            <a:spLocks noGrp="1"/>
          </p:cNvSpPr>
          <p:nvPr>
            <p:ph type="title"/>
          </p:nvPr>
        </p:nvSpPr>
        <p:spPr>
          <a:xfrm>
            <a:off x="3028081" y="1869713"/>
            <a:ext cx="4496700" cy="7908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4200"/>
              <a:buNone/>
              <a:defRPr sz="5300">
                <a:solidFill>
                  <a:schemeClr val="accen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518" name="Google Shape;518;p30"/>
          <p:cNvSpPr txBox="1">
            <a:spLocks noGrp="1"/>
          </p:cNvSpPr>
          <p:nvPr>
            <p:ph type="subTitle" idx="1"/>
          </p:nvPr>
        </p:nvSpPr>
        <p:spPr>
          <a:xfrm>
            <a:off x="3028062" y="2660813"/>
            <a:ext cx="4496700" cy="4356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19" name="Google Shape;519;p30"/>
          <p:cNvSpPr txBox="1">
            <a:spLocks noGrp="1"/>
          </p:cNvSpPr>
          <p:nvPr>
            <p:ph type="title" idx="2"/>
          </p:nvPr>
        </p:nvSpPr>
        <p:spPr>
          <a:xfrm>
            <a:off x="1629113" y="1869713"/>
            <a:ext cx="1399200" cy="1226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7200"/>
              <a:buNone/>
              <a:defRPr sz="60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520"/>
        <p:cNvGrpSpPr/>
        <p:nvPr/>
      </p:nvGrpSpPr>
      <p:grpSpPr>
        <a:xfrm>
          <a:off x="0" y="0"/>
          <a:ext cx="0" cy="0"/>
          <a:chOff x="0" y="0"/>
          <a:chExt cx="0" cy="0"/>
        </a:xfrm>
      </p:grpSpPr>
      <p:grpSp>
        <p:nvGrpSpPr>
          <p:cNvPr id="521" name="Google Shape;521;p31"/>
          <p:cNvGrpSpPr/>
          <p:nvPr/>
        </p:nvGrpSpPr>
        <p:grpSpPr>
          <a:xfrm>
            <a:off x="7" y="3673"/>
            <a:ext cx="9144198" cy="5142587"/>
            <a:chOff x="238125" y="847900"/>
            <a:chExt cx="7140000" cy="4015450"/>
          </a:xfrm>
        </p:grpSpPr>
        <p:sp>
          <p:nvSpPr>
            <p:cNvPr id="522" name="Google Shape;522;p31"/>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1"/>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1"/>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1"/>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1"/>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1"/>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1"/>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1"/>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1"/>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1"/>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1"/>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1"/>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1"/>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1"/>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1"/>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1"/>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1"/>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1"/>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1"/>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1"/>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1"/>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1"/>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1"/>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1"/>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1"/>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1"/>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1"/>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1"/>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0" name="Google Shape;550;p31"/>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1" name="Google Shape;551;p31"/>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2" name="Google Shape;552;p31"/>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3" name="Google Shape;553;p31"/>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4" name="Google Shape;554;p31"/>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5" name="Google Shape;555;p31"/>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6" name="Google Shape;556;p31"/>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31"/>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31"/>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31"/>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0" name="Google Shape;560;p31"/>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1" name="Google Shape;561;p31"/>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p31"/>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p31"/>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31"/>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31"/>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6" name="Google Shape;566;p31"/>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p31"/>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31"/>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9" name="Google Shape;569;p31"/>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p31"/>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1" name="Google Shape;571;p31"/>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p31"/>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3" name="Google Shape;573;p31"/>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4" name="Google Shape;574;p31"/>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5" name="Google Shape;575;p31"/>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31"/>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7" name="Google Shape;577;p31"/>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8" name="Google Shape;578;p31"/>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9" name="Google Shape;579;p31"/>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0" name="Google Shape;580;p31"/>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1" name="Google Shape;581;p31"/>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p31"/>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p31"/>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31"/>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5" name="Google Shape;585;p31"/>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6" name="Google Shape;586;p31"/>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p31"/>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8" name="Google Shape;588;p31"/>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9" name="Google Shape;589;p31"/>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0" name="Google Shape;590;p31"/>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1" name="Google Shape;591;p31"/>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2" name="Google Shape;592;p31"/>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31"/>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31"/>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31"/>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6" name="Google Shape;596;p31"/>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7" name="Google Shape;597;p31"/>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8" name="Google Shape;598;p31"/>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9" name="Google Shape;599;p31"/>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0" name="Google Shape;600;p31"/>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1" name="Google Shape;601;p31"/>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2" name="Google Shape;602;p31"/>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31"/>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31"/>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31"/>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p31"/>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7" name="Google Shape;607;p31"/>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8" name="Google Shape;608;p31"/>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9" name="Google Shape;609;p31"/>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p31"/>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1" name="Google Shape;611;p31"/>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2" name="Google Shape;612;p31"/>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3" name="Google Shape;613;p31"/>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31"/>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31"/>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31"/>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31"/>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31"/>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9" name="Google Shape;619;p31"/>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p31"/>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1" name="Google Shape;621;p31"/>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2" name="Google Shape;622;p31"/>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p31"/>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p31"/>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5" name="Google Shape;625;p31"/>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6" name="Google Shape;626;p31"/>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7" name="Google Shape;627;p31"/>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8" name="Google Shape;628;p31"/>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9" name="Google Shape;629;p31"/>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0" name="Google Shape;630;p31"/>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p31"/>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2" name="Google Shape;632;p31"/>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3" name="Google Shape;633;p31"/>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4" name="Google Shape;634;p31"/>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5" name="Google Shape;635;p31"/>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6" name="Google Shape;636;p31"/>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7" name="Google Shape;637;p31"/>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8" name="Google Shape;638;p31"/>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9" name="Google Shape;639;p31"/>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40" name="Google Shape;640;p31"/>
          <p:cNvSpPr/>
          <p:nvPr/>
        </p:nvSpPr>
        <p:spPr>
          <a:xfrm>
            <a:off x="1118400" y="834150"/>
            <a:ext cx="6907200" cy="3475200"/>
          </a:xfrm>
          <a:prstGeom prst="roundRect">
            <a:avLst>
              <a:gd name="adj" fmla="val 419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1" name="Google Shape;641;p31"/>
          <p:cNvSpPr txBox="1">
            <a:spLocks noGrp="1"/>
          </p:cNvSpPr>
          <p:nvPr>
            <p:ph type="title"/>
          </p:nvPr>
        </p:nvSpPr>
        <p:spPr>
          <a:xfrm>
            <a:off x="1627800" y="1407975"/>
            <a:ext cx="5888400" cy="1755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2"/>
              </a:buClr>
              <a:buSzPts val="2500"/>
              <a:buFont typeface="Kulim Park"/>
              <a:buNone/>
              <a:defRPr sz="2500">
                <a:solidFill>
                  <a:schemeClr val="dk2"/>
                </a:solidFill>
                <a:latin typeface="Kulim Park"/>
                <a:ea typeface="Kulim Park"/>
                <a:cs typeface="Kulim Park"/>
                <a:sym typeface="Kulim Park"/>
              </a:defRPr>
            </a:lvl1pPr>
            <a:lvl2pPr lvl="1"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2pPr>
            <a:lvl3pPr lvl="2"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3pPr>
            <a:lvl4pPr lvl="3"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4pPr>
            <a:lvl5pPr lvl="4"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5pPr>
            <a:lvl6pPr lvl="5"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6pPr>
            <a:lvl7pPr lvl="6"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7pPr>
            <a:lvl8pPr lvl="7"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8pPr>
            <a:lvl9pPr lvl="8" algn="l">
              <a:lnSpc>
                <a:spcPct val="100000"/>
              </a:lnSpc>
              <a:spcBef>
                <a:spcPts val="0"/>
              </a:spcBef>
              <a:spcAft>
                <a:spcPts val="0"/>
              </a:spcAft>
              <a:buClr>
                <a:schemeClr val="dk2"/>
              </a:buClr>
              <a:buSzPts val="2800"/>
              <a:buFont typeface="Kulim Park"/>
              <a:buNone/>
              <a:defRPr>
                <a:solidFill>
                  <a:schemeClr val="dk2"/>
                </a:solidFill>
                <a:latin typeface="Kulim Park"/>
                <a:ea typeface="Kulim Park"/>
                <a:cs typeface="Kulim Park"/>
                <a:sym typeface="Kulim Park"/>
              </a:defRPr>
            </a:lvl9pPr>
          </a:lstStyle>
          <a:p>
            <a:endParaRPr/>
          </a:p>
        </p:txBody>
      </p:sp>
      <p:sp>
        <p:nvSpPr>
          <p:cNvPr id="642" name="Google Shape;642;p31"/>
          <p:cNvSpPr txBox="1">
            <a:spLocks noGrp="1"/>
          </p:cNvSpPr>
          <p:nvPr>
            <p:ph type="title" idx="2"/>
          </p:nvPr>
        </p:nvSpPr>
        <p:spPr>
          <a:xfrm>
            <a:off x="1627800" y="3162825"/>
            <a:ext cx="58884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accent1"/>
              </a:buClr>
              <a:buSzPts val="1800"/>
              <a:buNone/>
              <a:defRPr sz="1800"/>
            </a:lvl1pPr>
            <a:lvl2pPr lvl="1"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2pPr>
            <a:lvl3pPr lvl="2"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3pPr>
            <a:lvl4pPr lvl="3"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4pPr>
            <a:lvl5pPr lvl="4"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5pPr>
            <a:lvl6pPr lvl="5"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6pPr>
            <a:lvl7pPr lvl="6"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7pPr>
            <a:lvl8pPr lvl="7"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8pPr>
            <a:lvl9pPr lvl="8" algn="l">
              <a:lnSpc>
                <a:spcPct val="100000"/>
              </a:lnSpc>
              <a:spcBef>
                <a:spcPts val="0"/>
              </a:spcBef>
              <a:spcAft>
                <a:spcPts val="0"/>
              </a:spcAft>
              <a:buClr>
                <a:schemeClr val="accent1"/>
              </a:buClr>
              <a:buSzPts val="1800"/>
              <a:buFont typeface="Poppins ExtraBold"/>
              <a:buNone/>
              <a:defRPr sz="1800">
                <a:solidFill>
                  <a:schemeClr val="accent1"/>
                </a:solidFill>
                <a:latin typeface="Poppins ExtraBold"/>
                <a:ea typeface="Poppins ExtraBold"/>
                <a:cs typeface="Poppins ExtraBold"/>
                <a:sym typeface="Poppins Extra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3"/>
        <p:cNvGrpSpPr/>
        <p:nvPr/>
      </p:nvGrpSpPr>
      <p:grpSpPr>
        <a:xfrm>
          <a:off x="0" y="0"/>
          <a:ext cx="0" cy="0"/>
          <a:chOff x="0" y="0"/>
          <a:chExt cx="0" cy="0"/>
        </a:xfrm>
      </p:grpSpPr>
      <p:grpSp>
        <p:nvGrpSpPr>
          <p:cNvPr id="644" name="Google Shape;644;p32"/>
          <p:cNvGrpSpPr/>
          <p:nvPr/>
        </p:nvGrpSpPr>
        <p:grpSpPr>
          <a:xfrm>
            <a:off x="7" y="3673"/>
            <a:ext cx="9144198" cy="5142587"/>
            <a:chOff x="238125" y="847900"/>
            <a:chExt cx="7140000" cy="4015450"/>
          </a:xfrm>
        </p:grpSpPr>
        <p:sp>
          <p:nvSpPr>
            <p:cNvPr id="645" name="Google Shape;645;p32"/>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6" name="Google Shape;646;p32"/>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7" name="Google Shape;647;p32"/>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8" name="Google Shape;648;p32"/>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9" name="Google Shape;649;p32"/>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p32"/>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1" name="Google Shape;651;p32"/>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2" name="Google Shape;652;p32"/>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3" name="Google Shape;653;p32"/>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p32"/>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5" name="Google Shape;655;p32"/>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6" name="Google Shape;656;p32"/>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7" name="Google Shape;657;p32"/>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8" name="Google Shape;658;p32"/>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9" name="Google Shape;659;p32"/>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p32"/>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1" name="Google Shape;661;p32"/>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2" name="Google Shape;662;p32"/>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p32"/>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4" name="Google Shape;664;p32"/>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5" name="Google Shape;665;p32"/>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6" name="Google Shape;666;p32"/>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7" name="Google Shape;667;p32"/>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8" name="Google Shape;668;p32"/>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9" name="Google Shape;669;p32"/>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0" name="Google Shape;670;p32"/>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1" name="Google Shape;671;p32"/>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2" name="Google Shape;672;p32"/>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3" name="Google Shape;673;p32"/>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4" name="Google Shape;674;p32"/>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5" name="Google Shape;675;p32"/>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p32"/>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7" name="Google Shape;677;p32"/>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8" name="Google Shape;678;p32"/>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9" name="Google Shape;679;p32"/>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0" name="Google Shape;680;p32"/>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1" name="Google Shape;681;p32"/>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2" name="Google Shape;682;p32"/>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3" name="Google Shape;683;p32"/>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4" name="Google Shape;684;p32"/>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5" name="Google Shape;685;p32"/>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6" name="Google Shape;686;p32"/>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32"/>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32"/>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32"/>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32"/>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32"/>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32"/>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32"/>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32"/>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32"/>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32"/>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32"/>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32"/>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32"/>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0" name="Google Shape;700;p32"/>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1" name="Google Shape;701;p32"/>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2" name="Google Shape;702;p32"/>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3" name="Google Shape;703;p32"/>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4" name="Google Shape;704;p32"/>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5" name="Google Shape;705;p32"/>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6" name="Google Shape;706;p32"/>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7" name="Google Shape;707;p32"/>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8" name="Google Shape;708;p32"/>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9" name="Google Shape;709;p32"/>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0" name="Google Shape;710;p32"/>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1" name="Google Shape;711;p32"/>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2" name="Google Shape;712;p32"/>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3" name="Google Shape;713;p32"/>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4" name="Google Shape;714;p32"/>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5" name="Google Shape;715;p32"/>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6" name="Google Shape;716;p32"/>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7" name="Google Shape;717;p32"/>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p32"/>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p32"/>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p32"/>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1" name="Google Shape;721;p32"/>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32"/>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32"/>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32"/>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32"/>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6" name="Google Shape;726;p32"/>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7" name="Google Shape;727;p32"/>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8" name="Google Shape;728;p32"/>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9" name="Google Shape;729;p32"/>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0" name="Google Shape;730;p32"/>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1" name="Google Shape;731;p32"/>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2"/>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2"/>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2"/>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2"/>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2"/>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2"/>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2"/>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2"/>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2"/>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2"/>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2"/>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2"/>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2"/>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2"/>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2"/>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2"/>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2"/>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2"/>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2"/>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2"/>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2"/>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2"/>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2"/>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2"/>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2"/>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2"/>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2"/>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2"/>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2"/>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2"/>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2"/>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763" name="Google Shape;763;p32"/>
          <p:cNvSpPr/>
          <p:nvPr/>
        </p:nvSpPr>
        <p:spPr>
          <a:xfrm>
            <a:off x="-60150" y="1241325"/>
            <a:ext cx="9274200" cy="33621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2"/>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CUSTOM_3">
    <p:spTree>
      <p:nvGrpSpPr>
        <p:cNvPr id="1" name="Shape 765"/>
        <p:cNvGrpSpPr/>
        <p:nvPr/>
      </p:nvGrpSpPr>
      <p:grpSpPr>
        <a:xfrm>
          <a:off x="0" y="0"/>
          <a:ext cx="0" cy="0"/>
          <a:chOff x="0" y="0"/>
          <a:chExt cx="0" cy="0"/>
        </a:xfrm>
      </p:grpSpPr>
      <p:grpSp>
        <p:nvGrpSpPr>
          <p:cNvPr id="766" name="Google Shape;766;p33"/>
          <p:cNvGrpSpPr/>
          <p:nvPr/>
        </p:nvGrpSpPr>
        <p:grpSpPr>
          <a:xfrm>
            <a:off x="7" y="3673"/>
            <a:ext cx="9144198" cy="5142587"/>
            <a:chOff x="238125" y="847900"/>
            <a:chExt cx="7140000" cy="4015450"/>
          </a:xfrm>
        </p:grpSpPr>
        <p:sp>
          <p:nvSpPr>
            <p:cNvPr id="767" name="Google Shape;767;p33"/>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3"/>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3"/>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3"/>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3"/>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3"/>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3"/>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3"/>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3"/>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3"/>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3"/>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3"/>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3"/>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3"/>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3"/>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3"/>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3"/>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3"/>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3"/>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3"/>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3"/>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3"/>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3"/>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3"/>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3"/>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3"/>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3"/>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3"/>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3"/>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3"/>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3"/>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3"/>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3"/>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3"/>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3"/>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3"/>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3"/>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3"/>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3"/>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3"/>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3"/>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3"/>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3"/>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3"/>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3"/>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3"/>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3"/>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3"/>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3"/>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3"/>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3"/>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3"/>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3"/>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3"/>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3"/>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3"/>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3"/>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3"/>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3"/>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3"/>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3"/>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3"/>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3"/>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3"/>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3"/>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3"/>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3"/>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3"/>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3"/>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3"/>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3"/>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3"/>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3"/>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3"/>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3"/>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3"/>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3"/>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3"/>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3"/>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3"/>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3"/>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3"/>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3"/>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3"/>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3"/>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3"/>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3"/>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3"/>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3"/>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3"/>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3"/>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3"/>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3"/>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3"/>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3"/>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3"/>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3" name="Google Shape;863;p33"/>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4" name="Google Shape;864;p33"/>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5" name="Google Shape;865;p33"/>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6" name="Google Shape;866;p33"/>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7" name="Google Shape;867;p33"/>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3"/>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3"/>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3"/>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3"/>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3"/>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3"/>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3"/>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3"/>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3"/>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3"/>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3"/>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3"/>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3"/>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3"/>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3"/>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3"/>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3"/>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5" name="Google Shape;885;p33"/>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_7">
    <p:spTree>
      <p:nvGrpSpPr>
        <p:cNvPr id="1" name="Shape 886"/>
        <p:cNvGrpSpPr/>
        <p:nvPr/>
      </p:nvGrpSpPr>
      <p:grpSpPr>
        <a:xfrm>
          <a:off x="0" y="0"/>
          <a:ext cx="0" cy="0"/>
          <a:chOff x="0" y="0"/>
          <a:chExt cx="0" cy="0"/>
        </a:xfrm>
      </p:grpSpPr>
      <p:grpSp>
        <p:nvGrpSpPr>
          <p:cNvPr id="887" name="Google Shape;887;p34"/>
          <p:cNvGrpSpPr/>
          <p:nvPr/>
        </p:nvGrpSpPr>
        <p:grpSpPr>
          <a:xfrm>
            <a:off x="7" y="3673"/>
            <a:ext cx="9144198" cy="5142587"/>
            <a:chOff x="238125" y="847900"/>
            <a:chExt cx="7140000" cy="4015450"/>
          </a:xfrm>
        </p:grpSpPr>
        <p:sp>
          <p:nvSpPr>
            <p:cNvPr id="888" name="Google Shape;888;p34"/>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4"/>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4"/>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4"/>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4"/>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4"/>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4"/>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4"/>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4"/>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4"/>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4"/>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4"/>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4"/>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4"/>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4"/>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4"/>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4"/>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4"/>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4"/>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4"/>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4"/>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4"/>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4"/>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4"/>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4"/>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4"/>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4"/>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4"/>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4"/>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4"/>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4"/>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4"/>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4"/>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4"/>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4"/>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4"/>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4"/>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4"/>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4"/>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4"/>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4"/>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4"/>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4"/>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4"/>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4"/>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4"/>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4"/>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4"/>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4"/>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4"/>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4"/>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4"/>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4"/>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4"/>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4"/>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4"/>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4"/>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4"/>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4"/>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4"/>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4"/>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4"/>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4"/>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4"/>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4"/>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4"/>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4"/>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4"/>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4"/>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4"/>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4"/>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4"/>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4"/>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4"/>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4"/>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4"/>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4"/>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4"/>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4"/>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4"/>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4"/>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4"/>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4"/>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4"/>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4"/>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4"/>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4"/>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4"/>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4"/>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4"/>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4"/>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4"/>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4"/>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4"/>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4"/>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4"/>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4"/>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4"/>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4"/>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4"/>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4"/>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4"/>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4"/>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4"/>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4"/>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4"/>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4"/>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4"/>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4"/>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4"/>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4"/>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4"/>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4"/>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4"/>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4"/>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4"/>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4"/>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4"/>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06" name="Google Shape;1006;p34"/>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007" name="Google Shape;1007;p34"/>
          <p:cNvSpPr txBox="1">
            <a:spLocks noGrp="1"/>
          </p:cNvSpPr>
          <p:nvPr>
            <p:ph type="subTitle" idx="1"/>
          </p:nvPr>
        </p:nvSpPr>
        <p:spPr>
          <a:xfrm>
            <a:off x="2741250" y="1627925"/>
            <a:ext cx="3661500" cy="25890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chemeClr val="accent1"/>
              </a:buClr>
              <a:buSzPts val="1400"/>
              <a:buFont typeface="Didact Gothic"/>
              <a:buChar char="●"/>
              <a:defRPr/>
            </a:lvl1pPr>
            <a:lvl2pPr lvl="1" algn="ctr">
              <a:lnSpc>
                <a:spcPct val="100000"/>
              </a:lnSpc>
              <a:spcBef>
                <a:spcPts val="1000"/>
              </a:spcBef>
              <a:spcAft>
                <a:spcPts val="0"/>
              </a:spcAft>
              <a:buClr>
                <a:srgbClr val="434343"/>
              </a:buClr>
              <a:buSzPts val="1400"/>
              <a:buFont typeface="Didact Gothic"/>
              <a:buChar char="○"/>
              <a:defRPr sz="1400"/>
            </a:lvl2pPr>
            <a:lvl3pPr lvl="2" algn="ctr">
              <a:lnSpc>
                <a:spcPct val="100000"/>
              </a:lnSpc>
              <a:spcBef>
                <a:spcPts val="0"/>
              </a:spcBef>
              <a:spcAft>
                <a:spcPts val="0"/>
              </a:spcAft>
              <a:buClr>
                <a:srgbClr val="434343"/>
              </a:buClr>
              <a:buSzPts val="1400"/>
              <a:buFont typeface="Didact Gothic"/>
              <a:buChar char="■"/>
              <a:defRPr sz="1400"/>
            </a:lvl3pPr>
            <a:lvl4pPr lvl="3" algn="ctr">
              <a:lnSpc>
                <a:spcPct val="100000"/>
              </a:lnSpc>
              <a:spcBef>
                <a:spcPts val="0"/>
              </a:spcBef>
              <a:spcAft>
                <a:spcPts val="0"/>
              </a:spcAft>
              <a:buClr>
                <a:srgbClr val="434343"/>
              </a:buClr>
              <a:buSzPts val="1400"/>
              <a:buFont typeface="Didact Gothic"/>
              <a:buChar char="●"/>
              <a:defRPr sz="1400"/>
            </a:lvl4pPr>
            <a:lvl5pPr lvl="4" algn="ctr">
              <a:lnSpc>
                <a:spcPct val="100000"/>
              </a:lnSpc>
              <a:spcBef>
                <a:spcPts val="0"/>
              </a:spcBef>
              <a:spcAft>
                <a:spcPts val="0"/>
              </a:spcAft>
              <a:buClr>
                <a:srgbClr val="434343"/>
              </a:buClr>
              <a:buSzPts val="1400"/>
              <a:buFont typeface="Didact Gothic"/>
              <a:buChar char="○"/>
              <a:defRPr sz="1400"/>
            </a:lvl5pPr>
            <a:lvl6pPr lvl="5" algn="ctr">
              <a:lnSpc>
                <a:spcPct val="100000"/>
              </a:lnSpc>
              <a:spcBef>
                <a:spcPts val="0"/>
              </a:spcBef>
              <a:spcAft>
                <a:spcPts val="0"/>
              </a:spcAft>
              <a:buClr>
                <a:srgbClr val="434343"/>
              </a:buClr>
              <a:buSzPts val="1400"/>
              <a:buFont typeface="Didact Gothic"/>
              <a:buChar char="■"/>
              <a:defRPr sz="1400"/>
            </a:lvl6pPr>
            <a:lvl7pPr lvl="6" algn="ctr">
              <a:lnSpc>
                <a:spcPct val="100000"/>
              </a:lnSpc>
              <a:spcBef>
                <a:spcPts val="0"/>
              </a:spcBef>
              <a:spcAft>
                <a:spcPts val="0"/>
              </a:spcAft>
              <a:buClr>
                <a:srgbClr val="434343"/>
              </a:buClr>
              <a:buSzPts val="1400"/>
              <a:buFont typeface="Didact Gothic"/>
              <a:buChar char="●"/>
              <a:defRPr sz="1400"/>
            </a:lvl7pPr>
            <a:lvl8pPr lvl="7" algn="ctr">
              <a:lnSpc>
                <a:spcPct val="100000"/>
              </a:lnSpc>
              <a:spcBef>
                <a:spcPts val="0"/>
              </a:spcBef>
              <a:spcAft>
                <a:spcPts val="0"/>
              </a:spcAft>
              <a:buClr>
                <a:srgbClr val="434343"/>
              </a:buClr>
              <a:buSzPts val="1400"/>
              <a:buFont typeface="Didact Gothic"/>
              <a:buChar char="○"/>
              <a:defRPr sz="1400"/>
            </a:lvl8pPr>
            <a:lvl9pPr lvl="8" algn="ctr">
              <a:lnSpc>
                <a:spcPct val="100000"/>
              </a:lnSpc>
              <a:spcBef>
                <a:spcPts val="0"/>
              </a:spcBef>
              <a:spcAft>
                <a:spcPts val="0"/>
              </a:spcAft>
              <a:buClr>
                <a:srgbClr val="434343"/>
              </a:buClr>
              <a:buSzPts val="1400"/>
              <a:buFont typeface="Didact Gothic"/>
              <a:buChar char="■"/>
              <a:defRPr sz="14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1008"/>
        <p:cNvGrpSpPr/>
        <p:nvPr/>
      </p:nvGrpSpPr>
      <p:grpSpPr>
        <a:xfrm>
          <a:off x="0" y="0"/>
          <a:ext cx="0" cy="0"/>
          <a:chOff x="0" y="0"/>
          <a:chExt cx="0" cy="0"/>
        </a:xfrm>
      </p:grpSpPr>
      <p:grpSp>
        <p:nvGrpSpPr>
          <p:cNvPr id="1009" name="Google Shape;1009;p35"/>
          <p:cNvGrpSpPr/>
          <p:nvPr/>
        </p:nvGrpSpPr>
        <p:grpSpPr>
          <a:xfrm>
            <a:off x="7" y="3673"/>
            <a:ext cx="9144198" cy="5142587"/>
            <a:chOff x="238125" y="847900"/>
            <a:chExt cx="7140000" cy="4015450"/>
          </a:xfrm>
        </p:grpSpPr>
        <p:sp>
          <p:nvSpPr>
            <p:cNvPr id="1010" name="Google Shape;1010;p35"/>
            <p:cNvSpPr/>
            <p:nvPr/>
          </p:nvSpPr>
          <p:spPr>
            <a:xfrm>
              <a:off x="3125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1" name="Google Shape;1011;p35"/>
            <p:cNvSpPr/>
            <p:nvPr/>
          </p:nvSpPr>
          <p:spPr>
            <a:xfrm>
              <a:off x="434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2" name="Google Shape;1012;p35"/>
            <p:cNvSpPr/>
            <p:nvPr/>
          </p:nvSpPr>
          <p:spPr>
            <a:xfrm>
              <a:off x="5640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5"/>
            <p:cNvSpPr/>
            <p:nvPr/>
          </p:nvSpPr>
          <p:spPr>
            <a:xfrm>
              <a:off x="6938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5"/>
            <p:cNvSpPr/>
            <p:nvPr/>
          </p:nvSpPr>
          <p:spPr>
            <a:xfrm>
              <a:off x="8155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5"/>
            <p:cNvSpPr/>
            <p:nvPr/>
          </p:nvSpPr>
          <p:spPr>
            <a:xfrm>
              <a:off x="9453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5"/>
            <p:cNvSpPr/>
            <p:nvPr/>
          </p:nvSpPr>
          <p:spPr>
            <a:xfrm>
              <a:off x="10752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5"/>
            <p:cNvSpPr/>
            <p:nvPr/>
          </p:nvSpPr>
          <p:spPr>
            <a:xfrm>
              <a:off x="1196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5"/>
            <p:cNvSpPr/>
            <p:nvPr/>
          </p:nvSpPr>
          <p:spPr>
            <a:xfrm>
              <a:off x="1326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5"/>
            <p:cNvSpPr/>
            <p:nvPr/>
          </p:nvSpPr>
          <p:spPr>
            <a:xfrm>
              <a:off x="14599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5"/>
            <p:cNvSpPr/>
            <p:nvPr/>
          </p:nvSpPr>
          <p:spPr>
            <a:xfrm>
              <a:off x="1581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5"/>
            <p:cNvSpPr/>
            <p:nvPr/>
          </p:nvSpPr>
          <p:spPr>
            <a:xfrm>
              <a:off x="17115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5"/>
            <p:cNvSpPr/>
            <p:nvPr/>
          </p:nvSpPr>
          <p:spPr>
            <a:xfrm>
              <a:off x="18412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5"/>
            <p:cNvSpPr/>
            <p:nvPr/>
          </p:nvSpPr>
          <p:spPr>
            <a:xfrm>
              <a:off x="1963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5"/>
            <p:cNvSpPr/>
            <p:nvPr/>
          </p:nvSpPr>
          <p:spPr>
            <a:xfrm>
              <a:off x="20928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5"/>
            <p:cNvSpPr/>
            <p:nvPr/>
          </p:nvSpPr>
          <p:spPr>
            <a:xfrm>
              <a:off x="22226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5"/>
            <p:cNvSpPr/>
            <p:nvPr/>
          </p:nvSpPr>
          <p:spPr>
            <a:xfrm>
              <a:off x="2344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5"/>
            <p:cNvSpPr/>
            <p:nvPr/>
          </p:nvSpPr>
          <p:spPr>
            <a:xfrm>
              <a:off x="24742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5"/>
            <p:cNvSpPr/>
            <p:nvPr/>
          </p:nvSpPr>
          <p:spPr>
            <a:xfrm>
              <a:off x="26041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5"/>
            <p:cNvSpPr/>
            <p:nvPr/>
          </p:nvSpPr>
          <p:spPr>
            <a:xfrm>
              <a:off x="2725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0" name="Google Shape;1030;p35"/>
            <p:cNvSpPr/>
            <p:nvPr/>
          </p:nvSpPr>
          <p:spPr>
            <a:xfrm>
              <a:off x="28555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5"/>
            <p:cNvSpPr/>
            <p:nvPr/>
          </p:nvSpPr>
          <p:spPr>
            <a:xfrm>
              <a:off x="2985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5"/>
            <p:cNvSpPr/>
            <p:nvPr/>
          </p:nvSpPr>
          <p:spPr>
            <a:xfrm>
              <a:off x="31071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5"/>
            <p:cNvSpPr/>
            <p:nvPr/>
          </p:nvSpPr>
          <p:spPr>
            <a:xfrm>
              <a:off x="32369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5"/>
            <p:cNvSpPr/>
            <p:nvPr/>
          </p:nvSpPr>
          <p:spPr>
            <a:xfrm>
              <a:off x="3366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5"/>
            <p:cNvSpPr/>
            <p:nvPr/>
          </p:nvSpPr>
          <p:spPr>
            <a:xfrm>
              <a:off x="34885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6" name="Google Shape;1036;p35"/>
            <p:cNvSpPr/>
            <p:nvPr/>
          </p:nvSpPr>
          <p:spPr>
            <a:xfrm>
              <a:off x="36182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7" name="Google Shape;1037;p35"/>
            <p:cNvSpPr/>
            <p:nvPr/>
          </p:nvSpPr>
          <p:spPr>
            <a:xfrm>
              <a:off x="3748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8" name="Google Shape;1038;p35"/>
            <p:cNvSpPr/>
            <p:nvPr/>
          </p:nvSpPr>
          <p:spPr>
            <a:xfrm>
              <a:off x="238125" y="9471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9" name="Google Shape;1039;p35"/>
            <p:cNvSpPr/>
            <p:nvPr/>
          </p:nvSpPr>
          <p:spPr>
            <a:xfrm>
              <a:off x="238125" y="1068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0" name="Google Shape;1040;p35"/>
            <p:cNvSpPr/>
            <p:nvPr/>
          </p:nvSpPr>
          <p:spPr>
            <a:xfrm>
              <a:off x="238125" y="11986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35"/>
            <p:cNvSpPr/>
            <p:nvPr/>
          </p:nvSpPr>
          <p:spPr>
            <a:xfrm>
              <a:off x="238125" y="13284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35"/>
            <p:cNvSpPr/>
            <p:nvPr/>
          </p:nvSpPr>
          <p:spPr>
            <a:xfrm>
              <a:off x="238125" y="14502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35"/>
            <p:cNvSpPr/>
            <p:nvPr/>
          </p:nvSpPr>
          <p:spPr>
            <a:xfrm>
              <a:off x="238125" y="1580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35"/>
            <p:cNvSpPr/>
            <p:nvPr/>
          </p:nvSpPr>
          <p:spPr>
            <a:xfrm>
              <a:off x="238125" y="1709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35"/>
            <p:cNvSpPr/>
            <p:nvPr/>
          </p:nvSpPr>
          <p:spPr>
            <a:xfrm>
              <a:off x="238125" y="18315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35"/>
            <p:cNvSpPr/>
            <p:nvPr/>
          </p:nvSpPr>
          <p:spPr>
            <a:xfrm>
              <a:off x="238125" y="1961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35"/>
            <p:cNvSpPr/>
            <p:nvPr/>
          </p:nvSpPr>
          <p:spPr>
            <a:xfrm>
              <a:off x="238125" y="2091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35"/>
            <p:cNvSpPr/>
            <p:nvPr/>
          </p:nvSpPr>
          <p:spPr>
            <a:xfrm>
              <a:off x="238125" y="22128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35"/>
            <p:cNvSpPr/>
            <p:nvPr/>
          </p:nvSpPr>
          <p:spPr>
            <a:xfrm>
              <a:off x="238125" y="2342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35"/>
            <p:cNvSpPr/>
            <p:nvPr/>
          </p:nvSpPr>
          <p:spPr>
            <a:xfrm>
              <a:off x="238125" y="24759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35"/>
            <p:cNvSpPr/>
            <p:nvPr/>
          </p:nvSpPr>
          <p:spPr>
            <a:xfrm>
              <a:off x="238125" y="25976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35"/>
            <p:cNvSpPr/>
            <p:nvPr/>
          </p:nvSpPr>
          <p:spPr>
            <a:xfrm>
              <a:off x="238125" y="27275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35"/>
            <p:cNvSpPr/>
            <p:nvPr/>
          </p:nvSpPr>
          <p:spPr>
            <a:xfrm>
              <a:off x="238125" y="28573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35"/>
            <p:cNvSpPr/>
            <p:nvPr/>
          </p:nvSpPr>
          <p:spPr>
            <a:xfrm>
              <a:off x="238125" y="29790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35"/>
            <p:cNvSpPr/>
            <p:nvPr/>
          </p:nvSpPr>
          <p:spPr>
            <a:xfrm>
              <a:off x="238125" y="31088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35"/>
            <p:cNvSpPr/>
            <p:nvPr/>
          </p:nvSpPr>
          <p:spPr>
            <a:xfrm>
              <a:off x="238125" y="32387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35"/>
            <p:cNvSpPr/>
            <p:nvPr/>
          </p:nvSpPr>
          <p:spPr>
            <a:xfrm>
              <a:off x="238125" y="336042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35"/>
            <p:cNvSpPr/>
            <p:nvPr/>
          </p:nvSpPr>
          <p:spPr>
            <a:xfrm>
              <a:off x="238125" y="34901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35"/>
            <p:cNvSpPr/>
            <p:nvPr/>
          </p:nvSpPr>
          <p:spPr>
            <a:xfrm>
              <a:off x="238125" y="36200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35"/>
            <p:cNvSpPr/>
            <p:nvPr/>
          </p:nvSpPr>
          <p:spPr>
            <a:xfrm>
              <a:off x="238125" y="37417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35"/>
            <p:cNvSpPr/>
            <p:nvPr/>
          </p:nvSpPr>
          <p:spPr>
            <a:xfrm>
              <a:off x="238125" y="38715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35"/>
            <p:cNvSpPr/>
            <p:nvPr/>
          </p:nvSpPr>
          <p:spPr>
            <a:xfrm>
              <a:off x="238125" y="400137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35"/>
            <p:cNvSpPr/>
            <p:nvPr/>
          </p:nvSpPr>
          <p:spPr>
            <a:xfrm>
              <a:off x="238125" y="412310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35"/>
            <p:cNvSpPr/>
            <p:nvPr/>
          </p:nvSpPr>
          <p:spPr>
            <a:xfrm>
              <a:off x="238125" y="4252850"/>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35"/>
            <p:cNvSpPr/>
            <p:nvPr/>
          </p:nvSpPr>
          <p:spPr>
            <a:xfrm>
              <a:off x="238125" y="4382725"/>
              <a:ext cx="3629975" cy="25"/>
            </a:xfrm>
            <a:custGeom>
              <a:avLst/>
              <a:gdLst/>
              <a:ahLst/>
              <a:cxnLst/>
              <a:rect l="l" t="t" r="r" b="b"/>
              <a:pathLst>
                <a:path w="145199" h="1" fill="none" extrusionOk="0">
                  <a:moveTo>
                    <a:pt x="145199" y="1"/>
                  </a:moveTo>
                  <a:lnTo>
                    <a:pt x="0"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35"/>
            <p:cNvSpPr/>
            <p:nvPr/>
          </p:nvSpPr>
          <p:spPr>
            <a:xfrm>
              <a:off x="238125" y="450445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7" name="Google Shape;1067;p35"/>
            <p:cNvSpPr/>
            <p:nvPr/>
          </p:nvSpPr>
          <p:spPr>
            <a:xfrm>
              <a:off x="238125" y="4634200"/>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8" name="Google Shape;1068;p35"/>
            <p:cNvSpPr/>
            <p:nvPr/>
          </p:nvSpPr>
          <p:spPr>
            <a:xfrm>
              <a:off x="238125" y="4764075"/>
              <a:ext cx="3629975" cy="25"/>
            </a:xfrm>
            <a:custGeom>
              <a:avLst/>
              <a:gdLst/>
              <a:ahLst/>
              <a:cxnLst/>
              <a:rect l="l" t="t" r="r" b="b"/>
              <a:pathLst>
                <a:path w="145199" h="1" fill="none" extrusionOk="0">
                  <a:moveTo>
                    <a:pt x="145199" y="0"/>
                  </a:moveTo>
                  <a:lnTo>
                    <a:pt x="0"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35"/>
            <p:cNvSpPr/>
            <p:nvPr/>
          </p:nvSpPr>
          <p:spPr>
            <a:xfrm>
              <a:off x="38680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0" name="Google Shape;1070;p35"/>
            <p:cNvSpPr/>
            <p:nvPr/>
          </p:nvSpPr>
          <p:spPr>
            <a:xfrm>
              <a:off x="39898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35"/>
            <p:cNvSpPr/>
            <p:nvPr/>
          </p:nvSpPr>
          <p:spPr>
            <a:xfrm>
              <a:off x="4119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35"/>
            <p:cNvSpPr/>
            <p:nvPr/>
          </p:nvSpPr>
          <p:spPr>
            <a:xfrm>
              <a:off x="42494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35"/>
            <p:cNvSpPr/>
            <p:nvPr/>
          </p:nvSpPr>
          <p:spPr>
            <a:xfrm>
              <a:off x="43711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35"/>
            <p:cNvSpPr/>
            <p:nvPr/>
          </p:nvSpPr>
          <p:spPr>
            <a:xfrm>
              <a:off x="45010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35"/>
            <p:cNvSpPr/>
            <p:nvPr/>
          </p:nvSpPr>
          <p:spPr>
            <a:xfrm>
              <a:off x="46307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35"/>
            <p:cNvSpPr/>
            <p:nvPr/>
          </p:nvSpPr>
          <p:spPr>
            <a:xfrm>
              <a:off x="47525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35"/>
            <p:cNvSpPr/>
            <p:nvPr/>
          </p:nvSpPr>
          <p:spPr>
            <a:xfrm>
              <a:off x="48823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35"/>
            <p:cNvSpPr/>
            <p:nvPr/>
          </p:nvSpPr>
          <p:spPr>
            <a:xfrm>
              <a:off x="50121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35"/>
            <p:cNvSpPr/>
            <p:nvPr/>
          </p:nvSpPr>
          <p:spPr>
            <a:xfrm>
              <a:off x="51338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35"/>
            <p:cNvSpPr/>
            <p:nvPr/>
          </p:nvSpPr>
          <p:spPr>
            <a:xfrm>
              <a:off x="52637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35"/>
            <p:cNvSpPr/>
            <p:nvPr/>
          </p:nvSpPr>
          <p:spPr>
            <a:xfrm>
              <a:off x="53969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35"/>
            <p:cNvSpPr/>
            <p:nvPr/>
          </p:nvSpPr>
          <p:spPr>
            <a:xfrm>
              <a:off x="551870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35"/>
            <p:cNvSpPr/>
            <p:nvPr/>
          </p:nvSpPr>
          <p:spPr>
            <a:xfrm>
              <a:off x="56484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35"/>
            <p:cNvSpPr/>
            <p:nvPr/>
          </p:nvSpPr>
          <p:spPr>
            <a:xfrm>
              <a:off x="57783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35"/>
            <p:cNvSpPr/>
            <p:nvPr/>
          </p:nvSpPr>
          <p:spPr>
            <a:xfrm>
              <a:off x="59000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35"/>
            <p:cNvSpPr/>
            <p:nvPr/>
          </p:nvSpPr>
          <p:spPr>
            <a:xfrm>
              <a:off x="60297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35"/>
            <p:cNvSpPr/>
            <p:nvPr/>
          </p:nvSpPr>
          <p:spPr>
            <a:xfrm>
              <a:off x="615965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35"/>
            <p:cNvSpPr/>
            <p:nvPr/>
          </p:nvSpPr>
          <p:spPr>
            <a:xfrm>
              <a:off x="62813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35"/>
            <p:cNvSpPr/>
            <p:nvPr/>
          </p:nvSpPr>
          <p:spPr>
            <a:xfrm>
              <a:off x="64111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35"/>
            <p:cNvSpPr/>
            <p:nvPr/>
          </p:nvSpPr>
          <p:spPr>
            <a:xfrm>
              <a:off x="6541000"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35"/>
            <p:cNvSpPr/>
            <p:nvPr/>
          </p:nvSpPr>
          <p:spPr>
            <a:xfrm>
              <a:off x="666272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35"/>
            <p:cNvSpPr/>
            <p:nvPr/>
          </p:nvSpPr>
          <p:spPr>
            <a:xfrm>
              <a:off x="6792475"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35"/>
            <p:cNvSpPr/>
            <p:nvPr/>
          </p:nvSpPr>
          <p:spPr>
            <a:xfrm>
              <a:off x="6922350" y="847900"/>
              <a:ext cx="25" cy="4015450"/>
            </a:xfrm>
            <a:custGeom>
              <a:avLst/>
              <a:gdLst/>
              <a:ahLst/>
              <a:cxnLst/>
              <a:rect l="l" t="t" r="r" b="b"/>
              <a:pathLst>
                <a:path w="1"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35"/>
            <p:cNvSpPr/>
            <p:nvPr/>
          </p:nvSpPr>
          <p:spPr>
            <a:xfrm>
              <a:off x="7044075" y="847900"/>
              <a:ext cx="0" cy="4015450"/>
            </a:xfrm>
            <a:custGeom>
              <a:avLst/>
              <a:gdLst/>
              <a:ahLst/>
              <a:cxnLst/>
              <a:rect l="l" t="t" r="r" b="b"/>
              <a:pathLst>
                <a:path w="120000" h="160618" fill="none" extrusionOk="0">
                  <a:moveTo>
                    <a:pt x="0" y="0"/>
                  </a:moveTo>
                  <a:lnTo>
                    <a:pt x="0"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35"/>
            <p:cNvSpPr/>
            <p:nvPr/>
          </p:nvSpPr>
          <p:spPr>
            <a:xfrm>
              <a:off x="717392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35"/>
            <p:cNvSpPr/>
            <p:nvPr/>
          </p:nvSpPr>
          <p:spPr>
            <a:xfrm>
              <a:off x="7303675" y="847900"/>
              <a:ext cx="25" cy="4015450"/>
            </a:xfrm>
            <a:custGeom>
              <a:avLst/>
              <a:gdLst/>
              <a:ahLst/>
              <a:cxnLst/>
              <a:rect l="l" t="t" r="r" b="b"/>
              <a:pathLst>
                <a:path w="1" h="160618" fill="none" extrusionOk="0">
                  <a:moveTo>
                    <a:pt x="1" y="0"/>
                  </a:moveTo>
                  <a:lnTo>
                    <a:pt x="1" y="160617"/>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35"/>
            <p:cNvSpPr/>
            <p:nvPr/>
          </p:nvSpPr>
          <p:spPr>
            <a:xfrm>
              <a:off x="3868075" y="9471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35"/>
            <p:cNvSpPr/>
            <p:nvPr/>
          </p:nvSpPr>
          <p:spPr>
            <a:xfrm>
              <a:off x="3868075" y="1068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35"/>
            <p:cNvSpPr/>
            <p:nvPr/>
          </p:nvSpPr>
          <p:spPr>
            <a:xfrm>
              <a:off x="3868075" y="11986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35"/>
            <p:cNvSpPr/>
            <p:nvPr/>
          </p:nvSpPr>
          <p:spPr>
            <a:xfrm>
              <a:off x="3868075" y="13284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35"/>
            <p:cNvSpPr/>
            <p:nvPr/>
          </p:nvSpPr>
          <p:spPr>
            <a:xfrm>
              <a:off x="3868075" y="14502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35"/>
            <p:cNvSpPr/>
            <p:nvPr/>
          </p:nvSpPr>
          <p:spPr>
            <a:xfrm>
              <a:off x="3868075" y="1580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35"/>
            <p:cNvSpPr/>
            <p:nvPr/>
          </p:nvSpPr>
          <p:spPr>
            <a:xfrm>
              <a:off x="3868075" y="1709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35"/>
            <p:cNvSpPr/>
            <p:nvPr/>
          </p:nvSpPr>
          <p:spPr>
            <a:xfrm>
              <a:off x="3868075" y="18315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35"/>
            <p:cNvSpPr/>
            <p:nvPr/>
          </p:nvSpPr>
          <p:spPr>
            <a:xfrm>
              <a:off x="3868075" y="1961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35"/>
            <p:cNvSpPr/>
            <p:nvPr/>
          </p:nvSpPr>
          <p:spPr>
            <a:xfrm>
              <a:off x="3868075" y="2091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35"/>
            <p:cNvSpPr/>
            <p:nvPr/>
          </p:nvSpPr>
          <p:spPr>
            <a:xfrm>
              <a:off x="3868075" y="22128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35"/>
            <p:cNvSpPr/>
            <p:nvPr/>
          </p:nvSpPr>
          <p:spPr>
            <a:xfrm>
              <a:off x="3868075" y="2342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35"/>
            <p:cNvSpPr/>
            <p:nvPr/>
          </p:nvSpPr>
          <p:spPr>
            <a:xfrm>
              <a:off x="3868075" y="24759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35"/>
            <p:cNvSpPr/>
            <p:nvPr/>
          </p:nvSpPr>
          <p:spPr>
            <a:xfrm>
              <a:off x="3868075" y="25976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35"/>
            <p:cNvSpPr/>
            <p:nvPr/>
          </p:nvSpPr>
          <p:spPr>
            <a:xfrm>
              <a:off x="3868075" y="27275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35"/>
            <p:cNvSpPr/>
            <p:nvPr/>
          </p:nvSpPr>
          <p:spPr>
            <a:xfrm>
              <a:off x="3868075" y="28573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35"/>
            <p:cNvSpPr/>
            <p:nvPr/>
          </p:nvSpPr>
          <p:spPr>
            <a:xfrm>
              <a:off x="3868075" y="29790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35"/>
            <p:cNvSpPr/>
            <p:nvPr/>
          </p:nvSpPr>
          <p:spPr>
            <a:xfrm>
              <a:off x="3868075" y="31088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35"/>
            <p:cNvSpPr/>
            <p:nvPr/>
          </p:nvSpPr>
          <p:spPr>
            <a:xfrm>
              <a:off x="3868075" y="32387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35"/>
            <p:cNvSpPr/>
            <p:nvPr/>
          </p:nvSpPr>
          <p:spPr>
            <a:xfrm>
              <a:off x="3868075" y="336042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35"/>
            <p:cNvSpPr/>
            <p:nvPr/>
          </p:nvSpPr>
          <p:spPr>
            <a:xfrm>
              <a:off x="3868075" y="34901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35"/>
            <p:cNvSpPr/>
            <p:nvPr/>
          </p:nvSpPr>
          <p:spPr>
            <a:xfrm>
              <a:off x="3868075" y="36200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35"/>
            <p:cNvSpPr/>
            <p:nvPr/>
          </p:nvSpPr>
          <p:spPr>
            <a:xfrm>
              <a:off x="3868075" y="37417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35"/>
            <p:cNvSpPr/>
            <p:nvPr/>
          </p:nvSpPr>
          <p:spPr>
            <a:xfrm>
              <a:off x="3868075" y="38715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35"/>
            <p:cNvSpPr/>
            <p:nvPr/>
          </p:nvSpPr>
          <p:spPr>
            <a:xfrm>
              <a:off x="3868075" y="400137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35"/>
            <p:cNvSpPr/>
            <p:nvPr/>
          </p:nvSpPr>
          <p:spPr>
            <a:xfrm>
              <a:off x="3868075" y="412310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35"/>
            <p:cNvSpPr/>
            <p:nvPr/>
          </p:nvSpPr>
          <p:spPr>
            <a:xfrm>
              <a:off x="3868075" y="4252850"/>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35"/>
            <p:cNvSpPr/>
            <p:nvPr/>
          </p:nvSpPr>
          <p:spPr>
            <a:xfrm>
              <a:off x="3868075" y="4382725"/>
              <a:ext cx="3510050" cy="25"/>
            </a:xfrm>
            <a:custGeom>
              <a:avLst/>
              <a:gdLst/>
              <a:ahLst/>
              <a:cxnLst/>
              <a:rect l="l" t="t" r="r" b="b"/>
              <a:pathLst>
                <a:path w="140402" h="1" fill="none" extrusionOk="0">
                  <a:moveTo>
                    <a:pt x="140401" y="1"/>
                  </a:moveTo>
                  <a:lnTo>
                    <a:pt x="1" y="1"/>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35"/>
            <p:cNvSpPr/>
            <p:nvPr/>
          </p:nvSpPr>
          <p:spPr>
            <a:xfrm>
              <a:off x="3868075" y="450445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35"/>
            <p:cNvSpPr/>
            <p:nvPr/>
          </p:nvSpPr>
          <p:spPr>
            <a:xfrm>
              <a:off x="3868075" y="4634200"/>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35"/>
            <p:cNvSpPr/>
            <p:nvPr/>
          </p:nvSpPr>
          <p:spPr>
            <a:xfrm>
              <a:off x="3868075" y="4764075"/>
              <a:ext cx="3510050" cy="25"/>
            </a:xfrm>
            <a:custGeom>
              <a:avLst/>
              <a:gdLst/>
              <a:ahLst/>
              <a:cxnLst/>
              <a:rect l="l" t="t" r="r" b="b"/>
              <a:pathLst>
                <a:path w="140402" h="1" fill="none" extrusionOk="0">
                  <a:moveTo>
                    <a:pt x="140401" y="0"/>
                  </a:moveTo>
                  <a:lnTo>
                    <a:pt x="1" y="0"/>
                  </a:lnTo>
                </a:path>
              </a:pathLst>
            </a:custGeom>
            <a:noFill/>
            <a:ln w="9525" cap="flat" cmpd="sng">
              <a:solidFill>
                <a:schemeClr val="lt2"/>
              </a:solidFill>
              <a:prstDash val="solid"/>
              <a:miter lim="5019"/>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28" name="Google Shape;1128;p35"/>
          <p:cNvSpPr/>
          <p:nvPr/>
        </p:nvSpPr>
        <p:spPr>
          <a:xfrm>
            <a:off x="-60150" y="900600"/>
            <a:ext cx="9274200" cy="3342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35"/>
          <p:cNvSpPr txBox="1">
            <a:spLocks noGrp="1"/>
          </p:cNvSpPr>
          <p:nvPr>
            <p:ph type="title"/>
          </p:nvPr>
        </p:nvSpPr>
        <p:spPr>
          <a:xfrm>
            <a:off x="2219712" y="2277938"/>
            <a:ext cx="4704600" cy="7908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4200"/>
              <a:buNone/>
              <a:defRPr sz="5300">
                <a:solidFill>
                  <a:schemeClr val="accen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1130" name="Google Shape;1130;p35"/>
          <p:cNvSpPr txBox="1">
            <a:spLocks noGrp="1"/>
          </p:cNvSpPr>
          <p:nvPr>
            <p:ph type="subTitle" idx="1"/>
          </p:nvPr>
        </p:nvSpPr>
        <p:spPr>
          <a:xfrm>
            <a:off x="2219675" y="3069038"/>
            <a:ext cx="4704600" cy="5190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2100"/>
              <a:buNone/>
              <a:defRPr sz="18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131" name="Google Shape;1131;p35"/>
          <p:cNvSpPr txBox="1">
            <a:spLocks noGrp="1"/>
          </p:cNvSpPr>
          <p:nvPr>
            <p:ph type="title" idx="2"/>
          </p:nvPr>
        </p:nvSpPr>
        <p:spPr>
          <a:xfrm>
            <a:off x="3872400" y="1416059"/>
            <a:ext cx="1399200" cy="8619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SzPts val="7200"/>
              <a:buNone/>
              <a:defRPr sz="6000"/>
            </a:lvl1pPr>
            <a:lvl2pPr lvl="1" algn="ctr">
              <a:lnSpc>
                <a:spcPct val="100000"/>
              </a:lnSpc>
              <a:spcBef>
                <a:spcPts val="0"/>
              </a:spcBef>
              <a:spcAft>
                <a:spcPts val="0"/>
              </a:spcAft>
              <a:buSzPts val="7200"/>
              <a:buNone/>
              <a:defRPr sz="7200"/>
            </a:lvl2pPr>
            <a:lvl3pPr lvl="2" algn="ctr">
              <a:lnSpc>
                <a:spcPct val="100000"/>
              </a:lnSpc>
              <a:spcBef>
                <a:spcPts val="0"/>
              </a:spcBef>
              <a:spcAft>
                <a:spcPts val="0"/>
              </a:spcAft>
              <a:buSzPts val="7200"/>
              <a:buNone/>
              <a:defRPr sz="7200"/>
            </a:lvl3pPr>
            <a:lvl4pPr lvl="3" algn="ctr">
              <a:lnSpc>
                <a:spcPct val="100000"/>
              </a:lnSpc>
              <a:spcBef>
                <a:spcPts val="0"/>
              </a:spcBef>
              <a:spcAft>
                <a:spcPts val="0"/>
              </a:spcAft>
              <a:buSzPts val="7200"/>
              <a:buNone/>
              <a:defRPr sz="7200"/>
            </a:lvl4pPr>
            <a:lvl5pPr lvl="4" algn="ctr">
              <a:lnSpc>
                <a:spcPct val="100000"/>
              </a:lnSpc>
              <a:spcBef>
                <a:spcPts val="0"/>
              </a:spcBef>
              <a:spcAft>
                <a:spcPts val="0"/>
              </a:spcAft>
              <a:buSzPts val="7200"/>
              <a:buNone/>
              <a:defRPr sz="7200"/>
            </a:lvl5pPr>
            <a:lvl6pPr lvl="5" algn="ctr">
              <a:lnSpc>
                <a:spcPct val="100000"/>
              </a:lnSpc>
              <a:spcBef>
                <a:spcPts val="0"/>
              </a:spcBef>
              <a:spcAft>
                <a:spcPts val="0"/>
              </a:spcAft>
              <a:buSzPts val="7200"/>
              <a:buNone/>
              <a:defRPr sz="7200"/>
            </a:lvl6pPr>
            <a:lvl7pPr lvl="6" algn="ctr">
              <a:lnSpc>
                <a:spcPct val="100000"/>
              </a:lnSpc>
              <a:spcBef>
                <a:spcPts val="0"/>
              </a:spcBef>
              <a:spcAft>
                <a:spcPts val="0"/>
              </a:spcAft>
              <a:buSzPts val="7200"/>
              <a:buNone/>
              <a:defRPr sz="7200"/>
            </a:lvl7pPr>
            <a:lvl8pPr lvl="7" algn="ctr">
              <a:lnSpc>
                <a:spcPct val="100000"/>
              </a:lnSpc>
              <a:spcBef>
                <a:spcPts val="0"/>
              </a:spcBef>
              <a:spcAft>
                <a:spcPts val="0"/>
              </a:spcAft>
              <a:buSzPts val="7200"/>
              <a:buNone/>
              <a:defRPr sz="7200"/>
            </a:lvl8pPr>
            <a:lvl9pPr lvl="8" algn="ctr">
              <a:lnSpc>
                <a:spcPct val="100000"/>
              </a:lnSpc>
              <a:spcBef>
                <a:spcPts val="0"/>
              </a:spcBef>
              <a:spcAft>
                <a:spcPts val="0"/>
              </a:spcAft>
              <a:buSzPts val="7200"/>
              <a:buNone/>
              <a:defRPr sz="7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6"/>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lvl1pPr marR="0" lvl="0" algn="ctr" rtl="0">
              <a:lnSpc>
                <a:spcPct val="100000"/>
              </a:lnSpc>
              <a:spcBef>
                <a:spcPts val="0"/>
              </a:spcBef>
              <a:spcAft>
                <a:spcPts val="0"/>
              </a:spcAft>
              <a:buClr>
                <a:schemeClr val="dk1"/>
              </a:buClr>
              <a:buSzPts val="3000"/>
              <a:buFont typeface="Poppins ExtraBold"/>
              <a:buNone/>
              <a:defRPr sz="3000" b="0" i="0" u="none" strike="noStrike" cap="none">
                <a:solidFill>
                  <a:schemeClr val="dk1"/>
                </a:solidFill>
                <a:latin typeface="Poppins ExtraBold"/>
                <a:ea typeface="Poppins ExtraBold"/>
                <a:cs typeface="Poppins ExtraBold"/>
                <a:sym typeface="Poppins ExtraBold"/>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6"/>
          <p:cNvSpPr txBox="1">
            <a:spLocks noGrp="1"/>
          </p:cNvSpPr>
          <p:nvPr>
            <p:ph type="body" idx="1"/>
          </p:nvPr>
        </p:nvSpPr>
        <p:spPr>
          <a:xfrm>
            <a:off x="720000" y="1152475"/>
            <a:ext cx="7704000" cy="3450900"/>
          </a:xfrm>
          <a:prstGeom prst="rect">
            <a:avLst/>
          </a:prstGeom>
          <a:noFill/>
          <a:ln>
            <a:noFill/>
          </a:ln>
        </p:spPr>
        <p:txBody>
          <a:bodyPr spcFirstLastPara="1" wrap="square" lIns="0" tIns="0" rIns="0" bIns="0" anchor="ctr" anchorCtr="0">
            <a:noAutofit/>
          </a:bodyPr>
          <a:lstStyle>
            <a:lvl1pPr marL="457200" marR="0" lvl="0" indent="-330200" algn="l" rtl="0">
              <a:lnSpc>
                <a:spcPct val="115000"/>
              </a:lnSpc>
              <a:spcBef>
                <a:spcPts val="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1pPr>
            <a:lvl2pPr marL="914400" marR="0" lvl="1"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2pPr>
            <a:lvl3pPr marL="1371600" marR="0" lvl="2"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3pPr>
            <a:lvl4pPr marL="1828800" marR="0" lvl="3"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4pPr>
            <a:lvl5pPr marL="2286000" marR="0" lvl="4"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5pPr>
            <a:lvl6pPr marL="2743200" marR="0" lvl="5"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6pPr>
            <a:lvl7pPr marL="3200400" marR="0" lvl="6"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7pPr>
            <a:lvl8pPr marL="3657600" marR="0" lvl="7" indent="-330200" algn="l" rtl="0">
              <a:lnSpc>
                <a:spcPct val="115000"/>
              </a:lnSpc>
              <a:spcBef>
                <a:spcPts val="1600"/>
              </a:spcBef>
              <a:spcAft>
                <a:spcPts val="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8pPr>
            <a:lvl9pPr marL="4114800" marR="0" lvl="8" indent="-330200" algn="l" rtl="0">
              <a:lnSpc>
                <a:spcPct val="115000"/>
              </a:lnSpc>
              <a:spcBef>
                <a:spcPts val="1600"/>
              </a:spcBef>
              <a:spcAft>
                <a:spcPts val="1600"/>
              </a:spcAft>
              <a:buClr>
                <a:schemeClr val="dk2"/>
              </a:buClr>
              <a:buSzPts val="1600"/>
              <a:buFont typeface="Kulim Park"/>
              <a:buChar char="■"/>
              <a:defRPr sz="1600" b="0" i="0" u="none" strike="noStrike" cap="none">
                <a:solidFill>
                  <a:schemeClr val="dk2"/>
                </a:solidFill>
                <a:latin typeface="Kulim Park"/>
                <a:ea typeface="Kulim Park"/>
                <a:cs typeface="Kulim Park"/>
                <a:sym typeface="Kulim Park"/>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baoanjsc.com.vn/vn/sanpham-32016/Dong-co/Yaskawa/Dong-co-Servo-Yaskawa-dong-SGMMV-Sigma-5.aspx.aspx"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59"/>
        <p:cNvGrpSpPr/>
        <p:nvPr/>
      </p:nvGrpSpPr>
      <p:grpSpPr>
        <a:xfrm>
          <a:off x="0" y="0"/>
          <a:ext cx="0" cy="0"/>
          <a:chOff x="0" y="0"/>
          <a:chExt cx="0" cy="0"/>
        </a:xfrm>
      </p:grpSpPr>
      <p:sp>
        <p:nvSpPr>
          <p:cNvPr id="2260" name="Google Shape;2260;p1"/>
          <p:cNvSpPr txBox="1">
            <a:spLocks noGrp="1"/>
          </p:cNvSpPr>
          <p:nvPr>
            <p:ph type="ctrTitle"/>
          </p:nvPr>
        </p:nvSpPr>
        <p:spPr>
          <a:xfrm>
            <a:off x="113850" y="1390100"/>
            <a:ext cx="5940300" cy="1372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1100"/>
              <a:buFont typeface="Arial"/>
              <a:buNone/>
            </a:pPr>
            <a:r>
              <a:rPr lang="en" sz="4600" b="1">
                <a:latin typeface="Calibri"/>
                <a:ea typeface="Calibri"/>
                <a:cs typeface="Calibri"/>
                <a:sym typeface="Calibri"/>
              </a:rPr>
              <a:t>Báo </a:t>
            </a:r>
            <a:r>
              <a:rPr lang="en" sz="4600" b="1" err="1">
                <a:latin typeface="Calibri"/>
                <a:ea typeface="Calibri"/>
                <a:cs typeface="Calibri"/>
                <a:sym typeface="Calibri"/>
              </a:rPr>
              <a:t>cáo</a:t>
            </a:r>
            <a:r>
              <a:rPr lang="en" sz="4600" b="1">
                <a:latin typeface="Calibri"/>
                <a:ea typeface="Calibri"/>
                <a:cs typeface="Calibri"/>
                <a:sym typeface="Calibri"/>
              </a:rPr>
              <a:t> </a:t>
            </a:r>
            <a:r>
              <a:rPr lang="en" sz="4600" b="1" err="1">
                <a:latin typeface="Calibri"/>
                <a:ea typeface="Calibri"/>
                <a:cs typeface="Calibri"/>
                <a:sym typeface="Calibri"/>
              </a:rPr>
              <a:t>học</a:t>
            </a:r>
            <a:r>
              <a:rPr lang="en" sz="4600" b="1">
                <a:latin typeface="Calibri"/>
                <a:ea typeface="Calibri"/>
                <a:cs typeface="Calibri"/>
                <a:sym typeface="Calibri"/>
              </a:rPr>
              <a:t> </a:t>
            </a:r>
            <a:r>
              <a:rPr lang="en" sz="4600" b="1" err="1">
                <a:latin typeface="Calibri"/>
                <a:ea typeface="Calibri"/>
                <a:cs typeface="Calibri"/>
                <a:sym typeface="Calibri"/>
              </a:rPr>
              <a:t>phần</a:t>
            </a:r>
            <a:r>
              <a:rPr lang="en" sz="4600" b="1">
                <a:latin typeface="Calibri"/>
                <a:ea typeface="Calibri"/>
                <a:cs typeface="Calibri"/>
                <a:sym typeface="Calibri"/>
              </a:rPr>
              <a:t> vi </a:t>
            </a:r>
            <a:r>
              <a:rPr lang="en" sz="4600" b="1" err="1">
                <a:latin typeface="Calibri"/>
                <a:ea typeface="Calibri"/>
                <a:cs typeface="Calibri"/>
                <a:sym typeface="Calibri"/>
              </a:rPr>
              <a:t>điều</a:t>
            </a:r>
            <a:r>
              <a:rPr lang="en" sz="4600" b="1">
                <a:latin typeface="Calibri"/>
                <a:ea typeface="Calibri"/>
                <a:cs typeface="Calibri"/>
                <a:sym typeface="Calibri"/>
              </a:rPr>
              <a:t> </a:t>
            </a:r>
            <a:r>
              <a:rPr lang="en" sz="4600" b="1" err="1">
                <a:latin typeface="Calibri"/>
                <a:ea typeface="Calibri"/>
                <a:cs typeface="Calibri"/>
                <a:sym typeface="Calibri"/>
              </a:rPr>
              <a:t>khiển</a:t>
            </a:r>
            <a:endParaRPr sz="4600" b="1" err="1">
              <a:latin typeface="Calibri"/>
              <a:ea typeface="Calibri"/>
              <a:cs typeface="Calibri"/>
              <a:sym typeface="Calibri"/>
            </a:endParaRPr>
          </a:p>
          <a:p>
            <a:pPr>
              <a:buClr>
                <a:schemeClr val="dk2"/>
              </a:buClr>
              <a:buSzPts val="1100"/>
            </a:pPr>
            <a:r>
              <a:rPr lang="en" sz="3000" b="1" err="1">
                <a:solidFill>
                  <a:schemeClr val="accent1"/>
                </a:solidFill>
                <a:latin typeface="Calibri"/>
                <a:ea typeface="Calibri"/>
                <a:cs typeface="Calibri"/>
                <a:sym typeface="Calibri"/>
              </a:rPr>
              <a:t>Đề</a:t>
            </a:r>
            <a:r>
              <a:rPr lang="en" sz="3000" b="1">
                <a:solidFill>
                  <a:schemeClr val="accent1"/>
                </a:solidFill>
                <a:latin typeface="Calibri"/>
                <a:ea typeface="Calibri"/>
                <a:cs typeface="Calibri"/>
                <a:sym typeface="Calibri"/>
              </a:rPr>
              <a:t> </a:t>
            </a:r>
            <a:r>
              <a:rPr lang="en" sz="3000" b="1" err="1">
                <a:solidFill>
                  <a:schemeClr val="accent1"/>
                </a:solidFill>
                <a:latin typeface="Calibri"/>
                <a:ea typeface="Calibri"/>
                <a:cs typeface="Calibri"/>
                <a:sym typeface="Calibri"/>
              </a:rPr>
              <a:t>tài</a:t>
            </a:r>
            <a:r>
              <a:rPr lang="en" sz="3000" b="1">
                <a:solidFill>
                  <a:schemeClr val="accent1"/>
                </a:solidFill>
                <a:latin typeface="Calibri"/>
                <a:ea typeface="Calibri"/>
                <a:cs typeface="Calibri"/>
                <a:sym typeface="Calibri"/>
              </a:rPr>
              <a:t>: </a:t>
            </a:r>
            <a:r>
              <a:rPr lang="en" sz="3000" b="1" err="1">
                <a:solidFill>
                  <a:schemeClr val="accent1"/>
                </a:solidFill>
                <a:latin typeface="Calibri"/>
                <a:ea typeface="Calibri"/>
                <a:cs typeface="Calibri"/>
                <a:sym typeface="Calibri"/>
              </a:rPr>
              <a:t>Sử</a:t>
            </a:r>
            <a:r>
              <a:rPr lang="en" sz="3000" b="1">
                <a:solidFill>
                  <a:schemeClr val="accent1"/>
                </a:solidFill>
                <a:latin typeface="Calibri"/>
                <a:ea typeface="Calibri"/>
                <a:cs typeface="Calibri"/>
                <a:sym typeface="Calibri"/>
              </a:rPr>
              <a:t> </a:t>
            </a:r>
            <a:r>
              <a:rPr lang="en" sz="3000" b="1" err="1">
                <a:solidFill>
                  <a:schemeClr val="accent1"/>
                </a:solidFill>
                <a:latin typeface="Calibri"/>
                <a:ea typeface="Calibri"/>
                <a:cs typeface="Calibri"/>
                <a:sym typeface="Calibri"/>
              </a:rPr>
              <a:t>dụng</a:t>
            </a:r>
            <a:r>
              <a:rPr lang="en" sz="3000" b="1">
                <a:solidFill>
                  <a:schemeClr val="accent1"/>
                </a:solidFill>
                <a:latin typeface="Calibri"/>
                <a:ea typeface="Calibri"/>
                <a:cs typeface="Calibri"/>
                <a:sym typeface="Calibri"/>
              </a:rPr>
              <a:t> </a:t>
            </a:r>
            <a:r>
              <a:rPr lang="en" sz="3000" b="1" err="1">
                <a:solidFill>
                  <a:schemeClr val="accent1"/>
                </a:solidFill>
                <a:latin typeface="Calibri"/>
                <a:ea typeface="Calibri"/>
                <a:cs typeface="Calibri"/>
                <a:sym typeface="Calibri"/>
              </a:rPr>
              <a:t>động</a:t>
            </a:r>
            <a:r>
              <a:rPr lang="en" sz="3000" b="1">
                <a:solidFill>
                  <a:schemeClr val="accent1"/>
                </a:solidFill>
                <a:latin typeface="Calibri"/>
                <a:ea typeface="Calibri"/>
                <a:cs typeface="Calibri"/>
                <a:sym typeface="Calibri"/>
              </a:rPr>
              <a:t> </a:t>
            </a:r>
            <a:r>
              <a:rPr lang="en" sz="3000" b="1" err="1">
                <a:solidFill>
                  <a:schemeClr val="accent1"/>
                </a:solidFill>
                <a:latin typeface="Calibri"/>
                <a:ea typeface="Calibri"/>
                <a:cs typeface="Calibri"/>
                <a:sym typeface="Calibri"/>
              </a:rPr>
              <a:t>cơ</a:t>
            </a:r>
            <a:r>
              <a:rPr lang="en" sz="3000" b="1">
                <a:solidFill>
                  <a:schemeClr val="accent1"/>
                </a:solidFill>
                <a:latin typeface="Calibri"/>
                <a:ea typeface="Calibri"/>
                <a:cs typeface="Calibri"/>
                <a:sym typeface="Calibri"/>
              </a:rPr>
              <a:t> Servo </a:t>
            </a:r>
            <a:r>
              <a:rPr lang="en" sz="3000" b="1" err="1">
                <a:solidFill>
                  <a:schemeClr val="accent1"/>
                </a:solidFill>
                <a:latin typeface="Calibri"/>
                <a:cs typeface="Calibri"/>
                <a:sym typeface="Calibri"/>
              </a:rPr>
              <a:t>để</a:t>
            </a:r>
            <a:r>
              <a:rPr lang="en" sz="3000" b="1">
                <a:solidFill>
                  <a:schemeClr val="accent1"/>
                </a:solidFill>
                <a:latin typeface="Calibri"/>
                <a:cs typeface="Calibri"/>
                <a:sym typeface="Calibri"/>
              </a:rPr>
              <a:t> </a:t>
            </a:r>
            <a:r>
              <a:rPr lang="en" sz="3000" b="1" err="1">
                <a:solidFill>
                  <a:schemeClr val="accent1"/>
                </a:solidFill>
                <a:latin typeface="Calibri"/>
                <a:cs typeface="Calibri"/>
                <a:sym typeface="Calibri"/>
              </a:rPr>
              <a:t>mô</a:t>
            </a:r>
            <a:r>
              <a:rPr lang="en" sz="3000" b="1">
                <a:solidFill>
                  <a:schemeClr val="accent1"/>
                </a:solidFill>
                <a:latin typeface="Calibri"/>
                <a:cs typeface="Calibri"/>
                <a:sym typeface="Calibri"/>
              </a:rPr>
              <a:t> </a:t>
            </a:r>
            <a:r>
              <a:rPr lang="en" sz="3000" b="1" err="1">
                <a:solidFill>
                  <a:schemeClr val="accent1"/>
                </a:solidFill>
                <a:latin typeface="Calibri"/>
                <a:cs typeface="Calibri"/>
                <a:sym typeface="Calibri"/>
              </a:rPr>
              <a:t>phỏng</a:t>
            </a:r>
            <a:r>
              <a:rPr lang="en" sz="3000" b="1">
                <a:solidFill>
                  <a:schemeClr val="accent1"/>
                </a:solidFill>
                <a:latin typeface="Calibri"/>
                <a:cs typeface="Calibri"/>
                <a:sym typeface="Calibri"/>
              </a:rPr>
              <a:t> </a:t>
            </a:r>
            <a:r>
              <a:rPr lang="en" sz="3000" b="1" err="1">
                <a:solidFill>
                  <a:schemeClr val="accent1"/>
                </a:solidFill>
                <a:latin typeface="Calibri"/>
                <a:cs typeface="Calibri"/>
                <a:sym typeface="Calibri"/>
              </a:rPr>
              <a:t>cánh</a:t>
            </a:r>
            <a:r>
              <a:rPr lang="en" sz="3000" b="1">
                <a:solidFill>
                  <a:schemeClr val="accent1"/>
                </a:solidFill>
                <a:latin typeface="Calibri"/>
                <a:cs typeface="Calibri"/>
                <a:sym typeface="Calibri"/>
              </a:rPr>
              <a:t> </a:t>
            </a:r>
            <a:r>
              <a:rPr lang="en" sz="3000" b="1" err="1">
                <a:solidFill>
                  <a:schemeClr val="accent1"/>
                </a:solidFill>
                <a:latin typeface="Calibri"/>
                <a:cs typeface="Calibri"/>
                <a:sym typeface="Calibri"/>
              </a:rPr>
              <a:t>tay</a:t>
            </a:r>
            <a:r>
              <a:rPr lang="en" sz="3000" b="1">
                <a:solidFill>
                  <a:schemeClr val="accent1"/>
                </a:solidFill>
                <a:latin typeface="Calibri"/>
                <a:cs typeface="Calibri"/>
                <a:sym typeface="Calibri"/>
              </a:rPr>
              <a:t> robot</a:t>
            </a:r>
            <a:endParaRPr lang="en" sz="3000" b="1">
              <a:solidFill>
                <a:schemeClr val="accent1"/>
              </a:solidFill>
              <a:latin typeface="Calibri"/>
              <a:ea typeface="Calibri"/>
              <a:cs typeface="Calibri"/>
            </a:endParaRPr>
          </a:p>
        </p:txBody>
      </p:sp>
      <p:sp>
        <p:nvSpPr>
          <p:cNvPr id="2261" name="Google Shape;2261;p1"/>
          <p:cNvSpPr txBox="1">
            <a:spLocks noGrp="1"/>
          </p:cNvSpPr>
          <p:nvPr>
            <p:ph type="subTitle" idx="1"/>
          </p:nvPr>
        </p:nvSpPr>
        <p:spPr>
          <a:xfrm>
            <a:off x="673575" y="3723175"/>
            <a:ext cx="4863300" cy="3714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
              <a:t>Giảng viên hướng dẫn: Ninh Khánh Duy</a:t>
            </a:r>
            <a:endParaRPr/>
          </a:p>
        </p:txBody>
      </p:sp>
      <p:grpSp>
        <p:nvGrpSpPr>
          <p:cNvPr id="2262" name="Google Shape;2262;p1"/>
          <p:cNvGrpSpPr/>
          <p:nvPr/>
        </p:nvGrpSpPr>
        <p:grpSpPr>
          <a:xfrm>
            <a:off x="843675" y="4135975"/>
            <a:ext cx="3979200" cy="60900"/>
            <a:chOff x="729825" y="3649100"/>
            <a:chExt cx="3979200" cy="60900"/>
          </a:xfrm>
        </p:grpSpPr>
        <p:sp>
          <p:nvSpPr>
            <p:cNvPr id="2263" name="Google Shape;2263;p1"/>
            <p:cNvSpPr/>
            <p:nvPr/>
          </p:nvSpPr>
          <p:spPr>
            <a:xfrm>
              <a:off x="729825" y="3649100"/>
              <a:ext cx="39792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1"/>
            <p:cNvSpPr/>
            <p:nvPr/>
          </p:nvSpPr>
          <p:spPr>
            <a:xfrm>
              <a:off x="729825" y="3649100"/>
              <a:ext cx="19896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65" name="Google Shape;2265;p1"/>
          <p:cNvPicPr preferRelativeResize="0"/>
          <p:nvPr/>
        </p:nvPicPr>
        <p:blipFill rotWithShape="1">
          <a:blip r:embed="rId3">
            <a:alphaModFix/>
          </a:blip>
          <a:srcRect/>
          <a:stretch/>
        </p:blipFill>
        <p:spPr>
          <a:xfrm>
            <a:off x="6135641" y="1184946"/>
            <a:ext cx="2814975" cy="2533925"/>
          </a:xfrm>
          <a:prstGeom prst="rect">
            <a:avLst/>
          </a:prstGeom>
          <a:noFill/>
          <a:ln>
            <a:noFill/>
          </a:ln>
        </p:spPr>
      </p:pic>
      <p:sp>
        <p:nvSpPr>
          <p:cNvPr id="2266" name="Google Shape;2266;p1"/>
          <p:cNvSpPr txBox="1">
            <a:spLocks noGrp="1"/>
          </p:cNvSpPr>
          <p:nvPr>
            <p:ph type="subTitle" idx="1"/>
          </p:nvPr>
        </p:nvSpPr>
        <p:spPr>
          <a:xfrm>
            <a:off x="2561825" y="3310375"/>
            <a:ext cx="1236300" cy="3714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800"/>
              <a:buNone/>
            </a:pPr>
            <a:r>
              <a:rPr lang="en" sz="2000"/>
              <a:t>Nhóm 12</a:t>
            </a:r>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7"/>
          <p:cNvSpPr txBox="1"/>
          <p:nvPr/>
        </p:nvSpPr>
        <p:spPr>
          <a:xfrm>
            <a:off x="3152725" y="1628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Arial"/>
              <a:ea typeface="Arial"/>
              <a:cs typeface="Arial"/>
              <a:sym typeface="Arial"/>
            </a:endParaRPr>
          </a:p>
        </p:txBody>
      </p:sp>
      <p:grpSp>
        <p:nvGrpSpPr>
          <p:cNvPr id="2340" name="Google Shape;2340;p7"/>
          <p:cNvGrpSpPr/>
          <p:nvPr/>
        </p:nvGrpSpPr>
        <p:grpSpPr>
          <a:xfrm>
            <a:off x="5" y="-80"/>
            <a:ext cx="9143965" cy="5143450"/>
            <a:chOff x="720000" y="1654950"/>
            <a:chExt cx="2348400" cy="2732825"/>
          </a:xfrm>
        </p:grpSpPr>
        <p:sp>
          <p:nvSpPr>
            <p:cNvPr id="2341" name="Google Shape;2341;p7"/>
            <p:cNvSpPr/>
            <p:nvPr/>
          </p:nvSpPr>
          <p:spPr>
            <a:xfrm>
              <a:off x="720000" y="1658375"/>
              <a:ext cx="2348400" cy="2729400"/>
            </a:xfrm>
            <a:prstGeom prst="roundRect">
              <a:avLst>
                <a:gd name="adj" fmla="val 59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7"/>
            <p:cNvSpPr/>
            <p:nvPr/>
          </p:nvSpPr>
          <p:spPr>
            <a:xfrm>
              <a:off x="720000" y="1654950"/>
              <a:ext cx="2348400" cy="507900"/>
            </a:xfrm>
            <a:prstGeom prst="round2SameRect">
              <a:avLst>
                <a:gd name="adj1" fmla="val 28829"/>
                <a:gd name="adj2" fmla="val 0"/>
              </a:avLst>
            </a:prstGeom>
            <a:solidFill>
              <a:srgbClr val="E85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Arial"/>
                  <a:ea typeface="Arial"/>
                  <a:cs typeface="Arial"/>
                  <a:sym typeface="Arial"/>
                </a:rPr>
                <a:t>CẤU TẠO</a:t>
              </a:r>
              <a:endParaRPr sz="3000" b="1" i="0" u="none" strike="noStrike" cap="none">
                <a:solidFill>
                  <a:schemeClr val="lt1"/>
                </a:solidFill>
                <a:latin typeface="Arial"/>
                <a:ea typeface="Arial"/>
                <a:cs typeface="Arial"/>
                <a:sym typeface="Arial"/>
              </a:endParaRPr>
            </a:p>
          </p:txBody>
        </p:sp>
      </p:grpSp>
      <p:pic>
        <p:nvPicPr>
          <p:cNvPr id="3" name="Picture 3">
            <a:extLst>
              <a:ext uri="{FF2B5EF4-FFF2-40B4-BE49-F238E27FC236}">
                <a16:creationId xmlns:a16="http://schemas.microsoft.com/office/drawing/2014/main" id="{914CE85E-7374-5BEA-24C9-C6C84C0A1C05}"/>
              </a:ext>
            </a:extLst>
          </p:cNvPr>
          <p:cNvPicPr>
            <a:picLocks noChangeAspect="1"/>
          </p:cNvPicPr>
          <p:nvPr/>
        </p:nvPicPr>
        <p:blipFill>
          <a:blip r:embed="rId3"/>
          <a:stretch>
            <a:fillRect/>
          </a:stretch>
        </p:blipFill>
        <p:spPr>
          <a:xfrm>
            <a:off x="2721" y="1000764"/>
            <a:ext cx="4750252" cy="3999220"/>
          </a:xfrm>
          <a:prstGeom prst="rect">
            <a:avLst/>
          </a:prstGeom>
        </p:spPr>
      </p:pic>
      <p:pic>
        <p:nvPicPr>
          <p:cNvPr id="4" name="Picture 4">
            <a:extLst>
              <a:ext uri="{FF2B5EF4-FFF2-40B4-BE49-F238E27FC236}">
                <a16:creationId xmlns:a16="http://schemas.microsoft.com/office/drawing/2014/main" id="{C563E19F-1F9B-872C-F536-292CBFE55334}"/>
              </a:ext>
            </a:extLst>
          </p:cNvPr>
          <p:cNvPicPr>
            <a:picLocks noChangeAspect="1"/>
          </p:cNvPicPr>
          <p:nvPr/>
        </p:nvPicPr>
        <p:blipFill>
          <a:blip r:embed="rId4"/>
          <a:stretch>
            <a:fillRect/>
          </a:stretch>
        </p:blipFill>
        <p:spPr>
          <a:xfrm>
            <a:off x="4758418" y="1036864"/>
            <a:ext cx="3974646" cy="396103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7"/>
        <p:cNvGrpSpPr/>
        <p:nvPr/>
      </p:nvGrpSpPr>
      <p:grpSpPr>
        <a:xfrm>
          <a:off x="0" y="0"/>
          <a:ext cx="0" cy="0"/>
          <a:chOff x="0" y="0"/>
          <a:chExt cx="0" cy="0"/>
        </a:xfrm>
      </p:grpSpPr>
      <p:sp>
        <p:nvSpPr>
          <p:cNvPr id="2378" name="Google Shape;2378;p11"/>
          <p:cNvSpPr txBox="1"/>
          <p:nvPr/>
        </p:nvSpPr>
        <p:spPr>
          <a:xfrm>
            <a:off x="3152725" y="1628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Arial"/>
              <a:ea typeface="Arial"/>
              <a:cs typeface="Arial"/>
              <a:sym typeface="Arial"/>
            </a:endParaRPr>
          </a:p>
        </p:txBody>
      </p:sp>
      <p:grpSp>
        <p:nvGrpSpPr>
          <p:cNvPr id="2379" name="Google Shape;2379;p11"/>
          <p:cNvGrpSpPr/>
          <p:nvPr/>
        </p:nvGrpSpPr>
        <p:grpSpPr>
          <a:xfrm>
            <a:off x="5" y="-80"/>
            <a:ext cx="9143965" cy="5143450"/>
            <a:chOff x="720000" y="1654950"/>
            <a:chExt cx="2348400" cy="2732825"/>
          </a:xfrm>
        </p:grpSpPr>
        <p:sp>
          <p:nvSpPr>
            <p:cNvPr id="2380" name="Google Shape;2380;p11"/>
            <p:cNvSpPr/>
            <p:nvPr/>
          </p:nvSpPr>
          <p:spPr>
            <a:xfrm>
              <a:off x="720000" y="1658375"/>
              <a:ext cx="2348400" cy="2729400"/>
            </a:xfrm>
            <a:prstGeom prst="roundRect">
              <a:avLst>
                <a:gd name="adj" fmla="val 59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1" name="Google Shape;2381;p11"/>
            <p:cNvSpPr/>
            <p:nvPr/>
          </p:nvSpPr>
          <p:spPr>
            <a:xfrm>
              <a:off x="720000" y="1654950"/>
              <a:ext cx="2348400" cy="507900"/>
            </a:xfrm>
            <a:prstGeom prst="round2SameRect">
              <a:avLst>
                <a:gd name="adj1" fmla="val 28829"/>
                <a:gd name="adj2" fmla="val 0"/>
              </a:avLst>
            </a:prstGeom>
            <a:solidFill>
              <a:srgbClr val="E85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Arial"/>
                  <a:ea typeface="Arial"/>
                  <a:cs typeface="Arial"/>
                  <a:sym typeface="Arial"/>
                </a:rPr>
                <a:t>SƠ ĐỒ HOẠT ĐỘNG CẢM BIẾN</a:t>
              </a:r>
              <a:endParaRPr sz="3000" b="1" i="0" u="none" strike="noStrike" cap="none">
                <a:solidFill>
                  <a:schemeClr val="lt1"/>
                </a:solidFill>
                <a:latin typeface="Arial"/>
                <a:ea typeface="Arial"/>
                <a:cs typeface="Arial"/>
                <a:sym typeface="Arial"/>
              </a:endParaRPr>
            </a:p>
          </p:txBody>
        </p:sp>
      </p:grpSp>
      <p:sp>
        <p:nvSpPr>
          <p:cNvPr id="2383" name="Google Shape;2383;p11"/>
          <p:cNvSpPr txBox="1"/>
          <p:nvPr/>
        </p:nvSpPr>
        <p:spPr>
          <a:xfrm>
            <a:off x="6960050" y="1571625"/>
            <a:ext cx="58782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Kulim Park"/>
              <a:ea typeface="Kulim Park"/>
              <a:cs typeface="Kulim Park"/>
              <a:sym typeface="Kulim Park"/>
            </a:endParaRPr>
          </a:p>
        </p:txBody>
      </p:sp>
      <p:sp>
        <p:nvSpPr>
          <p:cNvPr id="2" name="TextBox 1">
            <a:extLst>
              <a:ext uri="{FF2B5EF4-FFF2-40B4-BE49-F238E27FC236}">
                <a16:creationId xmlns:a16="http://schemas.microsoft.com/office/drawing/2014/main" id="{96C14326-8889-A2EE-E8D9-DC20F1DFCC25}"/>
              </a:ext>
            </a:extLst>
          </p:cNvPr>
          <p:cNvSpPr txBox="1"/>
          <p:nvPr/>
        </p:nvSpPr>
        <p:spPr>
          <a:xfrm>
            <a:off x="390525" y="1023257"/>
            <a:ext cx="80159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010101"/>
                </a:solidFill>
                <a:latin typeface="-apple-system"/>
              </a:rPr>
              <a:t>Động cơ RC servo</a:t>
            </a:r>
            <a:r>
              <a:rPr lang="en-US">
                <a:solidFill>
                  <a:srgbClr val="010101"/>
                </a:solidFill>
                <a:latin typeface="-apple-system"/>
              </a:rPr>
              <a:t> quay liên tục, gửi các tín hiệu </a:t>
            </a:r>
            <a:r>
              <a:rPr lang="en-US" b="1">
                <a:solidFill>
                  <a:srgbClr val="010101"/>
                </a:solidFill>
                <a:latin typeface="-apple-system"/>
              </a:rPr>
              <a:t>PWM</a:t>
            </a:r>
            <a:r>
              <a:rPr lang="en-US">
                <a:solidFill>
                  <a:srgbClr val="010101"/>
                </a:solidFill>
                <a:latin typeface="-apple-system"/>
              </a:rPr>
              <a:t> giống nhau sẽ khiến động cơ hoạt động khác nhau.</a:t>
            </a:r>
            <a:endParaRPr lang="en-US"/>
          </a:p>
        </p:txBody>
      </p:sp>
      <p:pic>
        <p:nvPicPr>
          <p:cNvPr id="3" name="Picture 3">
            <a:extLst>
              <a:ext uri="{FF2B5EF4-FFF2-40B4-BE49-F238E27FC236}">
                <a16:creationId xmlns:a16="http://schemas.microsoft.com/office/drawing/2014/main" id="{73180C06-D8F7-9713-BDDF-AAF36CF4BEED}"/>
              </a:ext>
            </a:extLst>
          </p:cNvPr>
          <p:cNvPicPr>
            <a:picLocks noChangeAspect="1"/>
          </p:cNvPicPr>
          <p:nvPr/>
        </p:nvPicPr>
        <p:blipFill>
          <a:blip r:embed="rId3"/>
          <a:stretch>
            <a:fillRect/>
          </a:stretch>
        </p:blipFill>
        <p:spPr>
          <a:xfrm>
            <a:off x="213632" y="1630136"/>
            <a:ext cx="4716235" cy="2645228"/>
          </a:xfrm>
          <a:prstGeom prst="rect">
            <a:avLst/>
          </a:prstGeom>
        </p:spPr>
      </p:pic>
      <p:sp>
        <p:nvSpPr>
          <p:cNvPr id="4" name="TextBox 3">
            <a:extLst>
              <a:ext uri="{FF2B5EF4-FFF2-40B4-BE49-F238E27FC236}">
                <a16:creationId xmlns:a16="http://schemas.microsoft.com/office/drawing/2014/main" id="{DC2019EB-952E-BC93-89DC-77BBB01B4A26}"/>
              </a:ext>
            </a:extLst>
          </p:cNvPr>
          <p:cNvSpPr txBox="1"/>
          <p:nvPr/>
        </p:nvSpPr>
        <p:spPr>
          <a:xfrm>
            <a:off x="4996543" y="1499507"/>
            <a:ext cx="4083503" cy="36137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buChar char="•"/>
            </a:pP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1,5ms </a:t>
            </a:r>
            <a:r>
              <a:rPr lang="en-US" err="1">
                <a:solidFill>
                  <a:srgbClr val="010101"/>
                </a:solidFill>
                <a:latin typeface="-apple-system"/>
              </a:rPr>
              <a:t>sẽ</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servo </a:t>
            </a:r>
            <a:r>
              <a:rPr lang="en-US" err="1">
                <a:solidFill>
                  <a:srgbClr val="010101"/>
                </a:solidFill>
                <a:latin typeface="-apple-system"/>
              </a:rPr>
              <a:t>ngừng</a:t>
            </a:r>
            <a:r>
              <a:rPr lang="en-US">
                <a:solidFill>
                  <a:srgbClr val="010101"/>
                </a:solidFill>
                <a:latin typeface="-apple-system"/>
              </a:rPr>
              <a:t> quay.</a:t>
            </a:r>
            <a:endParaRPr lang="en-US"/>
          </a:p>
          <a:p>
            <a:pPr>
              <a:lnSpc>
                <a:spcPct val="150000"/>
              </a:lnSpc>
              <a:buChar char="•"/>
            </a:pP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1ms </a:t>
            </a:r>
            <a:r>
              <a:rPr lang="en-US" err="1">
                <a:solidFill>
                  <a:srgbClr val="010101"/>
                </a:solidFill>
                <a:latin typeface="-apple-system"/>
              </a:rPr>
              <a:t>sẽ</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servo quay </a:t>
            </a:r>
            <a:r>
              <a:rPr lang="en-US" err="1">
                <a:solidFill>
                  <a:srgbClr val="010101"/>
                </a:solidFill>
                <a:latin typeface="-apple-system"/>
              </a:rPr>
              <a:t>với</a:t>
            </a:r>
            <a:r>
              <a:rPr lang="en-US">
                <a:solidFill>
                  <a:srgbClr val="010101"/>
                </a:solidFill>
                <a:latin typeface="-apple-system"/>
              </a:rPr>
              <a:t> </a:t>
            </a:r>
            <a:r>
              <a:rPr lang="en-US" err="1">
                <a:solidFill>
                  <a:srgbClr val="010101"/>
                </a:solidFill>
                <a:latin typeface="-apple-system"/>
              </a:rPr>
              <a:t>tốc</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tối</a:t>
            </a:r>
            <a:r>
              <a:rPr lang="en-US">
                <a:solidFill>
                  <a:srgbClr val="010101"/>
                </a:solidFill>
                <a:latin typeface="-apple-system"/>
              </a:rPr>
              <a:t> </a:t>
            </a:r>
            <a:r>
              <a:rPr lang="en-US" err="1">
                <a:solidFill>
                  <a:srgbClr val="010101"/>
                </a:solidFill>
                <a:latin typeface="-apple-system"/>
              </a:rPr>
              <a:t>đa</a:t>
            </a:r>
            <a:r>
              <a:rPr lang="en-US">
                <a:solidFill>
                  <a:srgbClr val="010101"/>
                </a:solidFill>
                <a:latin typeface="-apple-system"/>
              </a:rPr>
              <a:t> </a:t>
            </a:r>
            <a:r>
              <a:rPr lang="en-US" err="1">
                <a:solidFill>
                  <a:srgbClr val="010101"/>
                </a:solidFill>
                <a:latin typeface="-apple-system"/>
              </a:rPr>
              <a:t>theo</a:t>
            </a:r>
            <a:r>
              <a:rPr lang="en-US">
                <a:solidFill>
                  <a:srgbClr val="010101"/>
                </a:solidFill>
                <a:latin typeface="-apple-system"/>
              </a:rPr>
              <a:t> </a:t>
            </a:r>
            <a:r>
              <a:rPr lang="en-US" err="1">
                <a:solidFill>
                  <a:srgbClr val="010101"/>
                </a:solidFill>
                <a:latin typeface="-apple-system"/>
              </a:rPr>
              <a:t>chiều</a:t>
            </a:r>
            <a:r>
              <a:rPr lang="en-US">
                <a:solidFill>
                  <a:srgbClr val="010101"/>
                </a:solidFill>
                <a:latin typeface="-apple-system"/>
              </a:rPr>
              <a:t> </a:t>
            </a:r>
            <a:r>
              <a:rPr lang="en-US" err="1">
                <a:solidFill>
                  <a:srgbClr val="010101"/>
                </a:solidFill>
                <a:latin typeface="-apple-system"/>
              </a:rPr>
              <a:t>ngược</a:t>
            </a:r>
            <a:r>
              <a:rPr lang="en-US">
                <a:solidFill>
                  <a:srgbClr val="010101"/>
                </a:solidFill>
                <a:latin typeface="-apple-system"/>
              </a:rPr>
              <a:t> </a:t>
            </a:r>
            <a:r>
              <a:rPr lang="en-US" err="1">
                <a:solidFill>
                  <a:srgbClr val="010101"/>
                </a:solidFill>
                <a:latin typeface="-apple-system"/>
              </a:rPr>
              <a:t>kim</a:t>
            </a:r>
            <a:r>
              <a:rPr lang="en-US">
                <a:solidFill>
                  <a:srgbClr val="010101"/>
                </a:solidFill>
                <a:latin typeface="-apple-system"/>
              </a:rPr>
              <a:t> </a:t>
            </a:r>
            <a:r>
              <a:rPr lang="en-US" err="1">
                <a:solidFill>
                  <a:srgbClr val="010101"/>
                </a:solidFill>
                <a:latin typeface="-apple-system"/>
              </a:rPr>
              <a:t>đồng</a:t>
            </a:r>
            <a:r>
              <a:rPr lang="en-US">
                <a:solidFill>
                  <a:srgbClr val="010101"/>
                </a:solidFill>
                <a:latin typeface="-apple-system"/>
              </a:rPr>
              <a:t> </a:t>
            </a:r>
            <a:r>
              <a:rPr lang="en-US" err="1">
                <a:solidFill>
                  <a:srgbClr val="010101"/>
                </a:solidFill>
                <a:latin typeface="-apple-system"/>
              </a:rPr>
              <a:t>hồ</a:t>
            </a:r>
            <a:r>
              <a:rPr lang="en-US">
                <a:solidFill>
                  <a:srgbClr val="010101"/>
                </a:solidFill>
                <a:latin typeface="-apple-system"/>
              </a:rPr>
              <a:t>.</a:t>
            </a:r>
          </a:p>
          <a:p>
            <a:pPr>
              <a:lnSpc>
                <a:spcPct val="150000"/>
              </a:lnSpc>
              <a:buChar char="•"/>
            </a:pP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2ms </a:t>
            </a:r>
            <a:r>
              <a:rPr lang="en-US" err="1">
                <a:solidFill>
                  <a:srgbClr val="010101"/>
                </a:solidFill>
                <a:latin typeface="-apple-system"/>
              </a:rPr>
              <a:t>sẽ</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a:t>
            </a:r>
            <a:r>
              <a:rPr lang="en-US" err="1">
                <a:solidFill>
                  <a:srgbClr val="010101"/>
                </a:solidFill>
                <a:latin typeface="-apple-system"/>
              </a:rPr>
              <a:t>trục</a:t>
            </a:r>
            <a:r>
              <a:rPr lang="en-US">
                <a:solidFill>
                  <a:srgbClr val="010101"/>
                </a:solidFill>
                <a:latin typeface="-apple-system"/>
              </a:rPr>
              <a:t> servo quay </a:t>
            </a:r>
            <a:r>
              <a:rPr lang="en-US" err="1">
                <a:solidFill>
                  <a:srgbClr val="010101"/>
                </a:solidFill>
                <a:latin typeface="-apple-system"/>
              </a:rPr>
              <a:t>với</a:t>
            </a:r>
            <a:r>
              <a:rPr lang="en-US">
                <a:solidFill>
                  <a:srgbClr val="010101"/>
                </a:solidFill>
                <a:latin typeface="-apple-system"/>
              </a:rPr>
              <a:t> </a:t>
            </a:r>
            <a:r>
              <a:rPr lang="en-US" err="1">
                <a:solidFill>
                  <a:srgbClr val="010101"/>
                </a:solidFill>
                <a:latin typeface="-apple-system"/>
              </a:rPr>
              <a:t>tốc</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tối</a:t>
            </a:r>
            <a:r>
              <a:rPr lang="en-US">
                <a:solidFill>
                  <a:srgbClr val="010101"/>
                </a:solidFill>
                <a:latin typeface="-apple-system"/>
              </a:rPr>
              <a:t> </a:t>
            </a:r>
            <a:r>
              <a:rPr lang="en-US" err="1">
                <a:solidFill>
                  <a:srgbClr val="010101"/>
                </a:solidFill>
                <a:latin typeface="-apple-system"/>
              </a:rPr>
              <a:t>đa</a:t>
            </a:r>
            <a:r>
              <a:rPr lang="en-US">
                <a:solidFill>
                  <a:srgbClr val="010101"/>
                </a:solidFill>
                <a:latin typeface="-apple-system"/>
              </a:rPr>
              <a:t> </a:t>
            </a:r>
            <a:r>
              <a:rPr lang="en-US" err="1">
                <a:solidFill>
                  <a:srgbClr val="010101"/>
                </a:solidFill>
                <a:latin typeface="-apple-system"/>
              </a:rPr>
              <a:t>theo</a:t>
            </a:r>
            <a:r>
              <a:rPr lang="en-US">
                <a:solidFill>
                  <a:srgbClr val="010101"/>
                </a:solidFill>
                <a:latin typeface="-apple-system"/>
              </a:rPr>
              <a:t> </a:t>
            </a:r>
            <a:r>
              <a:rPr lang="en-US" err="1">
                <a:solidFill>
                  <a:srgbClr val="010101"/>
                </a:solidFill>
                <a:latin typeface="-apple-system"/>
              </a:rPr>
              <a:t>chiều</a:t>
            </a:r>
            <a:r>
              <a:rPr lang="en-US">
                <a:solidFill>
                  <a:srgbClr val="010101"/>
                </a:solidFill>
                <a:latin typeface="-apple-system"/>
              </a:rPr>
              <a:t> </a:t>
            </a:r>
            <a:r>
              <a:rPr lang="en-US" err="1">
                <a:solidFill>
                  <a:srgbClr val="010101"/>
                </a:solidFill>
                <a:latin typeface="-apple-system"/>
              </a:rPr>
              <a:t>kim</a:t>
            </a:r>
            <a:r>
              <a:rPr lang="en-US">
                <a:solidFill>
                  <a:srgbClr val="010101"/>
                </a:solidFill>
                <a:latin typeface="-apple-system"/>
              </a:rPr>
              <a:t> </a:t>
            </a:r>
            <a:r>
              <a:rPr lang="en-US" err="1">
                <a:solidFill>
                  <a:srgbClr val="010101"/>
                </a:solidFill>
                <a:latin typeface="-apple-system"/>
              </a:rPr>
              <a:t>đồng</a:t>
            </a:r>
            <a:r>
              <a:rPr lang="en-US">
                <a:solidFill>
                  <a:srgbClr val="010101"/>
                </a:solidFill>
                <a:latin typeface="-apple-system"/>
              </a:rPr>
              <a:t> </a:t>
            </a:r>
            <a:r>
              <a:rPr lang="en-US" err="1">
                <a:solidFill>
                  <a:srgbClr val="010101"/>
                </a:solidFill>
                <a:latin typeface="-apple-system"/>
              </a:rPr>
              <a:t>hồ</a:t>
            </a:r>
            <a:r>
              <a:rPr lang="en-US">
                <a:solidFill>
                  <a:srgbClr val="010101"/>
                </a:solidFill>
                <a:latin typeface="-apple-system"/>
              </a:rPr>
              <a:t>.</a:t>
            </a:r>
          </a:p>
          <a:p>
            <a:pPr>
              <a:lnSpc>
                <a:spcPct val="150000"/>
              </a:lnSpc>
            </a:pPr>
            <a:r>
              <a:rPr lang="en-US">
                <a:solidFill>
                  <a:srgbClr val="010101"/>
                </a:solidFill>
                <a:latin typeface="-apple-system"/>
              </a:rPr>
              <a:t>Thay </a:t>
            </a:r>
            <a:r>
              <a:rPr lang="en-US" err="1">
                <a:solidFill>
                  <a:srgbClr val="010101"/>
                </a:solidFill>
                <a:latin typeface="-apple-system"/>
              </a:rPr>
              <a:t>đổi</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a:t>
            </a:r>
            <a:r>
              <a:rPr lang="en-US" err="1">
                <a:solidFill>
                  <a:srgbClr val="010101"/>
                </a:solidFill>
                <a:latin typeface="-apple-system"/>
              </a:rPr>
              <a:t>giữa</a:t>
            </a:r>
            <a:r>
              <a:rPr lang="en-US">
                <a:solidFill>
                  <a:srgbClr val="010101"/>
                </a:solidFill>
                <a:latin typeface="-apple-system"/>
              </a:rPr>
              <a:t> 1ms </a:t>
            </a:r>
            <a:r>
              <a:rPr lang="en-US" err="1">
                <a:solidFill>
                  <a:srgbClr val="010101"/>
                </a:solidFill>
                <a:latin typeface="-apple-system"/>
              </a:rPr>
              <a:t>và</a:t>
            </a:r>
            <a:r>
              <a:rPr lang="en-US">
                <a:solidFill>
                  <a:srgbClr val="010101"/>
                </a:solidFill>
                <a:latin typeface="-apple-system"/>
              </a:rPr>
              <a:t> 1,5ms </a:t>
            </a:r>
            <a:r>
              <a:rPr lang="en-US" err="1">
                <a:solidFill>
                  <a:srgbClr val="010101"/>
                </a:solidFill>
                <a:latin typeface="-apple-system"/>
              </a:rPr>
              <a:t>sẽ</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a:t>
            </a:r>
            <a:r>
              <a:rPr lang="en-US" err="1">
                <a:solidFill>
                  <a:srgbClr val="010101"/>
                </a:solidFill>
                <a:latin typeface="-apple-system"/>
              </a:rPr>
              <a:t>động</a:t>
            </a:r>
            <a:r>
              <a:rPr lang="en-US">
                <a:solidFill>
                  <a:srgbClr val="010101"/>
                </a:solidFill>
                <a:latin typeface="-apple-system"/>
              </a:rPr>
              <a:t> </a:t>
            </a:r>
            <a:r>
              <a:rPr lang="en-US" err="1">
                <a:solidFill>
                  <a:srgbClr val="010101"/>
                </a:solidFill>
                <a:latin typeface="-apple-system"/>
              </a:rPr>
              <a:t>cơ</a:t>
            </a:r>
            <a:r>
              <a:rPr lang="en-US">
                <a:solidFill>
                  <a:srgbClr val="010101"/>
                </a:solidFill>
                <a:latin typeface="-apple-system"/>
              </a:rPr>
              <a:t> quay </a:t>
            </a:r>
            <a:r>
              <a:rPr lang="en-US" err="1">
                <a:solidFill>
                  <a:srgbClr val="010101"/>
                </a:solidFill>
                <a:latin typeface="-apple-system"/>
              </a:rPr>
              <a:t>ngược</a:t>
            </a:r>
            <a:r>
              <a:rPr lang="en-US">
                <a:solidFill>
                  <a:srgbClr val="010101"/>
                </a:solidFill>
                <a:latin typeface="-apple-system"/>
              </a:rPr>
              <a:t> </a:t>
            </a:r>
            <a:r>
              <a:rPr lang="en-US" err="1">
                <a:solidFill>
                  <a:srgbClr val="010101"/>
                </a:solidFill>
                <a:latin typeface="-apple-system"/>
              </a:rPr>
              <a:t>chiều</a:t>
            </a:r>
            <a:r>
              <a:rPr lang="en-US">
                <a:solidFill>
                  <a:srgbClr val="010101"/>
                </a:solidFill>
                <a:latin typeface="-apple-system"/>
              </a:rPr>
              <a:t> </a:t>
            </a:r>
            <a:r>
              <a:rPr lang="en-US" err="1">
                <a:solidFill>
                  <a:srgbClr val="010101"/>
                </a:solidFill>
                <a:latin typeface="-apple-system"/>
              </a:rPr>
              <a:t>kim</a:t>
            </a:r>
            <a:r>
              <a:rPr lang="en-US">
                <a:solidFill>
                  <a:srgbClr val="010101"/>
                </a:solidFill>
                <a:latin typeface="-apple-system"/>
              </a:rPr>
              <a:t> </a:t>
            </a:r>
            <a:r>
              <a:rPr lang="en-US" err="1">
                <a:solidFill>
                  <a:srgbClr val="010101"/>
                </a:solidFill>
                <a:latin typeface="-apple-system"/>
              </a:rPr>
              <a:t>đồng</a:t>
            </a:r>
            <a:r>
              <a:rPr lang="en-US">
                <a:solidFill>
                  <a:srgbClr val="010101"/>
                </a:solidFill>
                <a:latin typeface="-apple-system"/>
              </a:rPr>
              <a:t> </a:t>
            </a:r>
            <a:r>
              <a:rPr lang="en-US" err="1">
                <a:solidFill>
                  <a:srgbClr val="010101"/>
                </a:solidFill>
                <a:latin typeface="-apple-system"/>
              </a:rPr>
              <a:t>hồ</a:t>
            </a:r>
            <a:r>
              <a:rPr lang="en-US">
                <a:solidFill>
                  <a:srgbClr val="010101"/>
                </a:solidFill>
                <a:latin typeface="-apple-system"/>
              </a:rPr>
              <a:t> </a:t>
            </a:r>
            <a:r>
              <a:rPr lang="en-US" err="1">
                <a:solidFill>
                  <a:srgbClr val="010101"/>
                </a:solidFill>
                <a:latin typeface="-apple-system"/>
              </a:rPr>
              <a:t>với</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a:t>
            </a:r>
            <a:r>
              <a:rPr lang="en-US" err="1">
                <a:solidFill>
                  <a:srgbClr val="010101"/>
                </a:solidFill>
                <a:latin typeface="-apple-system"/>
              </a:rPr>
              <a:t>ngắn</a:t>
            </a:r>
            <a:r>
              <a:rPr lang="en-US">
                <a:solidFill>
                  <a:srgbClr val="010101"/>
                </a:solidFill>
                <a:latin typeface="-apple-system"/>
              </a:rPr>
              <a:t> </a:t>
            </a:r>
            <a:r>
              <a:rPr lang="en-US" err="1">
                <a:solidFill>
                  <a:srgbClr val="010101"/>
                </a:solidFill>
                <a:latin typeface="-apple-system"/>
              </a:rPr>
              <a:t>hơn</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a:t>
            </a:r>
            <a:r>
              <a:rPr lang="en-US" err="1">
                <a:solidFill>
                  <a:srgbClr val="010101"/>
                </a:solidFill>
                <a:latin typeface="-apple-system"/>
              </a:rPr>
              <a:t>động</a:t>
            </a:r>
            <a:r>
              <a:rPr lang="en-US">
                <a:solidFill>
                  <a:srgbClr val="010101"/>
                </a:solidFill>
                <a:latin typeface="-apple-system"/>
              </a:rPr>
              <a:t> </a:t>
            </a:r>
            <a:r>
              <a:rPr lang="en-US" err="1">
                <a:solidFill>
                  <a:srgbClr val="010101"/>
                </a:solidFill>
                <a:latin typeface="-apple-system"/>
              </a:rPr>
              <a:t>cơ</a:t>
            </a:r>
            <a:r>
              <a:rPr lang="en-US">
                <a:solidFill>
                  <a:srgbClr val="010101"/>
                </a:solidFill>
                <a:latin typeface="-apple-system"/>
              </a:rPr>
              <a:t> quay </a:t>
            </a:r>
            <a:r>
              <a:rPr lang="en-US" err="1">
                <a:solidFill>
                  <a:srgbClr val="010101"/>
                </a:solidFill>
                <a:latin typeface="-apple-system"/>
              </a:rPr>
              <a:t>nhanh</a:t>
            </a:r>
            <a:r>
              <a:rPr lang="en-US">
                <a:solidFill>
                  <a:srgbClr val="010101"/>
                </a:solidFill>
                <a:latin typeface="-apple-system"/>
              </a:rPr>
              <a:t> </a:t>
            </a:r>
            <a:r>
              <a:rPr lang="en-US" err="1">
                <a:solidFill>
                  <a:srgbClr val="010101"/>
                </a:solidFill>
                <a:latin typeface="-apple-system"/>
              </a:rPr>
              <a:t>hơn</a:t>
            </a:r>
            <a:r>
              <a:rPr lang="en-US">
                <a:solidFill>
                  <a:srgbClr val="010101"/>
                </a:solidFill>
                <a:latin typeface="-apple-system"/>
              </a:rPr>
              <a:t>.</a:t>
            </a:r>
          </a:p>
          <a:p>
            <a:pPr>
              <a:lnSpc>
                <a:spcPct val="150000"/>
              </a:lnSpc>
            </a:pPr>
            <a:r>
              <a:rPr lang="en-US">
                <a:solidFill>
                  <a:srgbClr val="010101"/>
                </a:solidFill>
                <a:latin typeface="-apple-system"/>
              </a:rPr>
              <a:t>Thay </a:t>
            </a:r>
            <a:r>
              <a:rPr lang="en-US" err="1">
                <a:solidFill>
                  <a:srgbClr val="010101"/>
                </a:solidFill>
                <a:latin typeface="-apple-system"/>
              </a:rPr>
              <a:t>đổi</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a:t>
            </a:r>
            <a:r>
              <a:rPr lang="en-US" err="1">
                <a:solidFill>
                  <a:srgbClr val="010101"/>
                </a:solidFill>
                <a:latin typeface="-apple-system"/>
              </a:rPr>
              <a:t>giữa</a:t>
            </a:r>
            <a:r>
              <a:rPr lang="en-US">
                <a:solidFill>
                  <a:srgbClr val="010101"/>
                </a:solidFill>
                <a:latin typeface="-apple-system"/>
              </a:rPr>
              <a:t> 1,5ms </a:t>
            </a:r>
            <a:r>
              <a:rPr lang="en-US" err="1">
                <a:solidFill>
                  <a:srgbClr val="010101"/>
                </a:solidFill>
                <a:latin typeface="-apple-system"/>
              </a:rPr>
              <a:t>và</a:t>
            </a:r>
            <a:r>
              <a:rPr lang="en-US">
                <a:solidFill>
                  <a:srgbClr val="010101"/>
                </a:solidFill>
                <a:latin typeface="-apple-system"/>
              </a:rPr>
              <a:t> 2ms </a:t>
            </a:r>
            <a:r>
              <a:rPr lang="en-US" err="1">
                <a:solidFill>
                  <a:srgbClr val="010101"/>
                </a:solidFill>
                <a:latin typeface="-apple-system"/>
              </a:rPr>
              <a:t>sẽ</a:t>
            </a:r>
            <a:r>
              <a:rPr lang="en-US">
                <a:solidFill>
                  <a:srgbClr val="010101"/>
                </a:solidFill>
                <a:latin typeface="-apple-system"/>
              </a:rPr>
              <a:t> </a:t>
            </a:r>
            <a:r>
              <a:rPr lang="en-US" err="1">
                <a:solidFill>
                  <a:srgbClr val="010101"/>
                </a:solidFill>
                <a:latin typeface="-apple-system"/>
              </a:rPr>
              <a:t>làm</a:t>
            </a:r>
            <a:r>
              <a:rPr lang="en-US">
                <a:solidFill>
                  <a:srgbClr val="010101"/>
                </a:solidFill>
                <a:latin typeface="-apple-system"/>
              </a:rPr>
              <a:t> </a:t>
            </a:r>
            <a:r>
              <a:rPr lang="en-US" err="1">
                <a:solidFill>
                  <a:srgbClr val="010101"/>
                </a:solidFill>
                <a:latin typeface="-apple-system"/>
              </a:rPr>
              <a:t>cho</a:t>
            </a:r>
            <a:r>
              <a:rPr lang="en-US">
                <a:solidFill>
                  <a:srgbClr val="010101"/>
                </a:solidFill>
                <a:latin typeface="-apple-system"/>
              </a:rPr>
              <a:t> </a:t>
            </a:r>
            <a:r>
              <a:rPr lang="en-US" err="1">
                <a:solidFill>
                  <a:srgbClr val="010101"/>
                </a:solidFill>
                <a:latin typeface="-apple-system"/>
              </a:rPr>
              <a:t>động</a:t>
            </a:r>
            <a:r>
              <a:rPr lang="en-US">
                <a:solidFill>
                  <a:srgbClr val="010101"/>
                </a:solidFill>
                <a:latin typeface="-apple-system"/>
              </a:rPr>
              <a:t> </a:t>
            </a:r>
            <a:r>
              <a:rPr lang="en-US" err="1">
                <a:solidFill>
                  <a:srgbClr val="010101"/>
                </a:solidFill>
                <a:latin typeface="-apple-system"/>
              </a:rPr>
              <a:t>cơ</a:t>
            </a:r>
            <a:r>
              <a:rPr lang="en-US">
                <a:solidFill>
                  <a:srgbClr val="010101"/>
                </a:solidFill>
                <a:latin typeface="-apple-system"/>
              </a:rPr>
              <a:t> quay </a:t>
            </a:r>
            <a:r>
              <a:rPr lang="en-US" err="1">
                <a:solidFill>
                  <a:srgbClr val="010101"/>
                </a:solidFill>
                <a:latin typeface="-apple-system"/>
              </a:rPr>
              <a:t>theo</a:t>
            </a:r>
            <a:r>
              <a:rPr lang="en-US">
                <a:solidFill>
                  <a:srgbClr val="010101"/>
                </a:solidFill>
                <a:latin typeface="-apple-system"/>
              </a:rPr>
              <a:t> </a:t>
            </a:r>
            <a:r>
              <a:rPr lang="en-US" err="1">
                <a:solidFill>
                  <a:srgbClr val="010101"/>
                </a:solidFill>
                <a:latin typeface="-apple-system"/>
              </a:rPr>
              <a:t>chiều</a:t>
            </a:r>
            <a:r>
              <a:rPr lang="en-US">
                <a:solidFill>
                  <a:srgbClr val="010101"/>
                </a:solidFill>
                <a:latin typeface="-apple-system"/>
              </a:rPr>
              <a:t> </a:t>
            </a:r>
            <a:r>
              <a:rPr lang="en-US" err="1">
                <a:solidFill>
                  <a:srgbClr val="010101"/>
                </a:solidFill>
                <a:latin typeface="-apple-system"/>
              </a:rPr>
              <a:t>kim</a:t>
            </a:r>
            <a:r>
              <a:rPr lang="en-US">
                <a:solidFill>
                  <a:srgbClr val="010101"/>
                </a:solidFill>
                <a:latin typeface="-apple-system"/>
              </a:rPr>
              <a:t> </a:t>
            </a:r>
            <a:r>
              <a:rPr lang="en-US" err="1">
                <a:solidFill>
                  <a:srgbClr val="010101"/>
                </a:solidFill>
                <a:latin typeface="-apple-system"/>
              </a:rPr>
              <a:t>đồng</a:t>
            </a:r>
            <a:r>
              <a:rPr lang="en-US">
                <a:solidFill>
                  <a:srgbClr val="010101"/>
                </a:solidFill>
                <a:latin typeface="-apple-system"/>
              </a:rPr>
              <a:t> </a:t>
            </a:r>
            <a:r>
              <a:rPr lang="en-US" err="1">
                <a:solidFill>
                  <a:srgbClr val="010101"/>
                </a:solidFill>
                <a:latin typeface="-apple-system"/>
              </a:rPr>
              <a:t>hồ</a:t>
            </a:r>
            <a:r>
              <a:rPr lang="en-US">
                <a:solidFill>
                  <a:srgbClr val="010101"/>
                </a:solidFill>
                <a:latin typeface="-apple-system"/>
              </a:rPr>
              <a:t> </a:t>
            </a:r>
            <a:r>
              <a:rPr lang="en-US" err="1">
                <a:solidFill>
                  <a:srgbClr val="010101"/>
                </a:solidFill>
                <a:latin typeface="-apple-system"/>
              </a:rPr>
              <a:t>với</a:t>
            </a:r>
            <a:r>
              <a:rPr lang="en-US">
                <a:solidFill>
                  <a:srgbClr val="010101"/>
                </a:solidFill>
                <a:latin typeface="-apple-system"/>
              </a:rPr>
              <a:t> </a:t>
            </a:r>
            <a:r>
              <a:rPr lang="en-US" err="1">
                <a:solidFill>
                  <a:srgbClr val="010101"/>
                </a:solidFill>
                <a:latin typeface="-apple-system"/>
              </a:rPr>
              <a:t>các</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a:t>
            </a:r>
            <a:r>
              <a:rPr lang="en-US" err="1">
                <a:solidFill>
                  <a:srgbClr val="010101"/>
                </a:solidFill>
                <a:latin typeface="-apple-system"/>
              </a:rPr>
              <a:t>dài</a:t>
            </a:r>
            <a:r>
              <a:rPr lang="en-US">
                <a:solidFill>
                  <a:srgbClr val="010101"/>
                </a:solidFill>
                <a:latin typeface="-apple-system"/>
              </a:rPr>
              <a:t> </a:t>
            </a:r>
            <a:r>
              <a:rPr lang="en-US" err="1">
                <a:solidFill>
                  <a:srgbClr val="010101"/>
                </a:solidFill>
                <a:latin typeface="-apple-system"/>
              </a:rPr>
              <a:t>hơn</a:t>
            </a:r>
            <a:r>
              <a:rPr lang="en-US">
                <a:solidFill>
                  <a:srgbClr val="010101"/>
                </a:solidFill>
                <a:latin typeface="-apple-system"/>
              </a:rPr>
              <a:t> </a:t>
            </a:r>
            <a:r>
              <a:rPr lang="en-US" err="1">
                <a:solidFill>
                  <a:srgbClr val="010101"/>
                </a:solidFill>
                <a:latin typeface="-apple-system"/>
              </a:rPr>
              <a:t>dẫn</a:t>
            </a:r>
            <a:r>
              <a:rPr lang="en-US">
                <a:solidFill>
                  <a:srgbClr val="010101"/>
                </a:solidFill>
                <a:latin typeface="-apple-system"/>
              </a:rPr>
              <a:t> </a:t>
            </a:r>
            <a:r>
              <a:rPr lang="en-US" err="1">
                <a:solidFill>
                  <a:srgbClr val="010101"/>
                </a:solidFill>
                <a:latin typeface="-apple-system"/>
              </a:rPr>
              <a:t>đến</a:t>
            </a:r>
            <a:r>
              <a:rPr lang="en-US">
                <a:solidFill>
                  <a:srgbClr val="010101"/>
                </a:solidFill>
                <a:latin typeface="-apple-system"/>
              </a:rPr>
              <a:t> </a:t>
            </a:r>
            <a:r>
              <a:rPr lang="en-US" err="1">
                <a:solidFill>
                  <a:srgbClr val="010101"/>
                </a:solidFill>
                <a:latin typeface="-apple-system"/>
              </a:rPr>
              <a:t>tốc</a:t>
            </a:r>
            <a:r>
              <a:rPr lang="en-US">
                <a:solidFill>
                  <a:srgbClr val="010101"/>
                </a:solidFill>
                <a:latin typeface="-apple-system"/>
              </a:rPr>
              <a:t> </a:t>
            </a: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nhanh</a:t>
            </a:r>
            <a:r>
              <a:rPr lang="en-US">
                <a:solidFill>
                  <a:srgbClr val="010101"/>
                </a:solidFill>
                <a:latin typeface="-apple-system"/>
              </a:rPr>
              <a:t> </a:t>
            </a:r>
            <a:r>
              <a:rPr lang="en-US" err="1">
                <a:solidFill>
                  <a:srgbClr val="010101"/>
                </a:solidFill>
                <a:latin typeface="-apple-system"/>
              </a:rPr>
              <a:t>hơn</a:t>
            </a:r>
            <a:r>
              <a:rPr lang="en-US">
                <a:solidFill>
                  <a:srgbClr val="010101"/>
                </a:solidFill>
                <a:latin typeface="-apple-system"/>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10"/>
          <p:cNvSpPr txBox="1"/>
          <p:nvPr/>
        </p:nvSpPr>
        <p:spPr>
          <a:xfrm>
            <a:off x="3152725" y="1628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Arial"/>
              <a:ea typeface="Arial"/>
              <a:cs typeface="Arial"/>
              <a:sym typeface="Arial"/>
            </a:endParaRPr>
          </a:p>
        </p:txBody>
      </p:sp>
      <p:grpSp>
        <p:nvGrpSpPr>
          <p:cNvPr id="2367" name="Google Shape;2367;p10"/>
          <p:cNvGrpSpPr/>
          <p:nvPr/>
        </p:nvGrpSpPr>
        <p:grpSpPr>
          <a:xfrm>
            <a:off x="5" y="-80"/>
            <a:ext cx="9143965" cy="5143450"/>
            <a:chOff x="720000" y="1654950"/>
            <a:chExt cx="2348400" cy="2732825"/>
          </a:xfrm>
        </p:grpSpPr>
        <p:sp>
          <p:nvSpPr>
            <p:cNvPr id="2368" name="Google Shape;2368;p10"/>
            <p:cNvSpPr/>
            <p:nvPr/>
          </p:nvSpPr>
          <p:spPr>
            <a:xfrm>
              <a:off x="720000" y="1658375"/>
              <a:ext cx="2348400" cy="2729400"/>
            </a:xfrm>
            <a:prstGeom prst="roundRect">
              <a:avLst>
                <a:gd name="adj" fmla="val 59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0"/>
            <p:cNvSpPr/>
            <p:nvPr/>
          </p:nvSpPr>
          <p:spPr>
            <a:xfrm>
              <a:off x="720000" y="1654950"/>
              <a:ext cx="2348400" cy="507900"/>
            </a:xfrm>
            <a:prstGeom prst="round2SameRect">
              <a:avLst>
                <a:gd name="adj1" fmla="val 28829"/>
                <a:gd name="adj2" fmla="val 0"/>
              </a:avLst>
            </a:prstGeom>
            <a:solidFill>
              <a:srgbClr val="E85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Arial"/>
                  <a:ea typeface="Arial"/>
                  <a:cs typeface="Arial"/>
                  <a:sym typeface="Arial"/>
                </a:rPr>
                <a:t>NGUYÊN LÝ HOẠT ĐỘNG</a:t>
              </a:r>
              <a:endParaRPr sz="3000" b="1" i="0" u="none" strike="noStrike" cap="none">
                <a:solidFill>
                  <a:schemeClr val="lt1"/>
                </a:solidFill>
                <a:latin typeface="Arial"/>
                <a:ea typeface="Arial"/>
                <a:cs typeface="Arial"/>
                <a:sym typeface="Arial"/>
              </a:endParaRPr>
            </a:p>
          </p:txBody>
        </p:sp>
      </p:grpSp>
      <p:sp>
        <p:nvSpPr>
          <p:cNvPr id="2372" name="Google Shape;2372;p10"/>
          <p:cNvSpPr txBox="1"/>
          <p:nvPr/>
        </p:nvSpPr>
        <p:spPr>
          <a:xfrm>
            <a:off x="4755600" y="988200"/>
            <a:ext cx="4388400" cy="4154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lang="en" sz="1500" b="0" i="0" u="none" strike="noStrike" cap="none">
              <a:solidFill>
                <a:srgbClr val="000000"/>
              </a:solidFill>
              <a:latin typeface="Arial"/>
              <a:ea typeface="Arial"/>
              <a:cs typeface="Arial"/>
            </a:endParaRPr>
          </a:p>
        </p:txBody>
      </p:sp>
      <p:sp>
        <p:nvSpPr>
          <p:cNvPr id="2" name="TextBox 1">
            <a:extLst>
              <a:ext uri="{FF2B5EF4-FFF2-40B4-BE49-F238E27FC236}">
                <a16:creationId xmlns:a16="http://schemas.microsoft.com/office/drawing/2014/main" id="{3F3CAC43-D9D0-E234-C068-19D67596003D}"/>
              </a:ext>
            </a:extLst>
          </p:cNvPr>
          <p:cNvSpPr txBox="1"/>
          <p:nvPr/>
        </p:nvSpPr>
        <p:spPr>
          <a:xfrm>
            <a:off x="3724275" y="1506311"/>
            <a:ext cx="5382985" cy="35394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err="1">
                <a:solidFill>
                  <a:srgbClr val="010101"/>
                </a:solidFill>
                <a:latin typeface="-apple-system"/>
              </a:rPr>
              <a:t>Một</a:t>
            </a:r>
            <a:r>
              <a:rPr lang="en-US">
                <a:solidFill>
                  <a:srgbClr val="010101"/>
                </a:solidFill>
                <a:latin typeface="-apple-system"/>
              </a:rPr>
              <a:t> </a:t>
            </a:r>
            <a:r>
              <a:rPr lang="en-US" err="1">
                <a:solidFill>
                  <a:srgbClr val="010101"/>
                </a:solidFill>
                <a:latin typeface="-apple-system"/>
              </a:rPr>
              <a:t>tín</a:t>
            </a:r>
            <a:r>
              <a:rPr lang="en-US">
                <a:solidFill>
                  <a:srgbClr val="010101"/>
                </a:solidFill>
                <a:latin typeface="-apple-system"/>
              </a:rPr>
              <a:t> </a:t>
            </a:r>
            <a:r>
              <a:rPr lang="en-US" err="1">
                <a:solidFill>
                  <a:srgbClr val="010101"/>
                </a:solidFill>
                <a:latin typeface="-apple-system"/>
              </a:rPr>
              <a:t>hiệu</a:t>
            </a:r>
            <a:r>
              <a:rPr lang="en-US">
                <a:solidFill>
                  <a:srgbClr val="010101"/>
                </a:solidFill>
                <a:latin typeface="-apple-system"/>
              </a:rPr>
              <a:t> 20ms </a:t>
            </a:r>
            <a:r>
              <a:rPr lang="en-US" err="1">
                <a:solidFill>
                  <a:srgbClr val="010101"/>
                </a:solidFill>
                <a:latin typeface="-apple-system"/>
              </a:rPr>
              <a:t>có</a:t>
            </a:r>
            <a:r>
              <a:rPr lang="en-US">
                <a:solidFill>
                  <a:srgbClr val="010101"/>
                </a:solidFill>
                <a:latin typeface="-apple-system"/>
              </a:rPr>
              <a:t> </a:t>
            </a:r>
            <a:r>
              <a:rPr lang="en-US" err="1">
                <a:solidFill>
                  <a:srgbClr val="010101"/>
                </a:solidFill>
                <a:latin typeface="-apple-system"/>
              </a:rPr>
              <a:t>tần</a:t>
            </a:r>
            <a:r>
              <a:rPr lang="en-US">
                <a:solidFill>
                  <a:srgbClr val="010101"/>
                </a:solidFill>
                <a:latin typeface="-apple-system"/>
              </a:rPr>
              <a:t> </a:t>
            </a:r>
            <a:r>
              <a:rPr lang="en-US" err="1">
                <a:solidFill>
                  <a:srgbClr val="010101"/>
                </a:solidFill>
                <a:latin typeface="-apple-system"/>
              </a:rPr>
              <a:t>số</a:t>
            </a:r>
            <a:r>
              <a:rPr lang="en-US">
                <a:solidFill>
                  <a:srgbClr val="010101"/>
                </a:solidFill>
                <a:latin typeface="-apple-system"/>
              </a:rPr>
              <a:t> 50Hz.</a:t>
            </a:r>
          </a:p>
          <a:p>
            <a:pPr>
              <a:lnSpc>
                <a:spcPct val="150000"/>
              </a:lnSpc>
            </a:pPr>
            <a:r>
              <a:rPr lang="en-US" err="1">
                <a:solidFill>
                  <a:srgbClr val="010101"/>
                </a:solidFill>
                <a:latin typeface="-apple-system"/>
              </a:rPr>
              <a:t>Độ</a:t>
            </a:r>
            <a:r>
              <a:rPr lang="en-US">
                <a:solidFill>
                  <a:srgbClr val="010101"/>
                </a:solidFill>
                <a:latin typeface="-apple-system"/>
              </a:rPr>
              <a:t> </a:t>
            </a:r>
            <a:r>
              <a:rPr lang="en-US" err="1">
                <a:solidFill>
                  <a:srgbClr val="010101"/>
                </a:solidFill>
                <a:latin typeface="-apple-system"/>
              </a:rPr>
              <a:t>rộng</a:t>
            </a:r>
            <a:r>
              <a:rPr lang="en-US">
                <a:solidFill>
                  <a:srgbClr val="010101"/>
                </a:solidFill>
                <a:latin typeface="-apple-system"/>
              </a:rPr>
              <a:t> </a:t>
            </a:r>
            <a:r>
              <a:rPr lang="en-US" err="1">
                <a:solidFill>
                  <a:srgbClr val="010101"/>
                </a:solidFill>
                <a:latin typeface="-apple-system"/>
              </a:rPr>
              <a:t>của</a:t>
            </a:r>
            <a:r>
              <a:rPr lang="en-US">
                <a:solidFill>
                  <a:srgbClr val="010101"/>
                </a:solidFill>
                <a:latin typeface="-apple-system"/>
              </a:rPr>
              <a:t> </a:t>
            </a:r>
            <a:r>
              <a:rPr lang="en-US" err="1">
                <a:solidFill>
                  <a:srgbClr val="010101"/>
                </a:solidFill>
                <a:latin typeface="-apple-system"/>
              </a:rPr>
              <a:t>xung</a:t>
            </a:r>
            <a:r>
              <a:rPr lang="en-US">
                <a:solidFill>
                  <a:srgbClr val="010101"/>
                </a:solidFill>
                <a:latin typeface="-apple-system"/>
              </a:rPr>
              <a:t> </a:t>
            </a:r>
            <a:r>
              <a:rPr lang="en-US" err="1">
                <a:solidFill>
                  <a:srgbClr val="010101"/>
                </a:solidFill>
                <a:latin typeface="-apple-system"/>
              </a:rPr>
              <a:t>được</a:t>
            </a:r>
            <a:r>
              <a:rPr lang="en-US">
                <a:solidFill>
                  <a:srgbClr val="010101"/>
                </a:solidFill>
                <a:latin typeface="-apple-system"/>
              </a:rPr>
              <a:t> </a:t>
            </a:r>
            <a:r>
              <a:rPr lang="en-US" err="1">
                <a:solidFill>
                  <a:srgbClr val="010101"/>
                </a:solidFill>
                <a:latin typeface="-apple-system"/>
              </a:rPr>
              <a:t>thay</a:t>
            </a:r>
            <a:r>
              <a:rPr lang="en-US">
                <a:solidFill>
                  <a:srgbClr val="010101"/>
                </a:solidFill>
                <a:latin typeface="-apple-system"/>
              </a:rPr>
              <a:t> </a:t>
            </a:r>
            <a:r>
              <a:rPr lang="en-US" err="1">
                <a:solidFill>
                  <a:srgbClr val="010101"/>
                </a:solidFill>
                <a:latin typeface="-apple-system"/>
              </a:rPr>
              <a:t>đổi</a:t>
            </a:r>
            <a:r>
              <a:rPr lang="en-US">
                <a:solidFill>
                  <a:srgbClr val="010101"/>
                </a:solidFill>
                <a:latin typeface="-apple-system"/>
              </a:rPr>
              <a:t> </a:t>
            </a:r>
            <a:r>
              <a:rPr lang="en-US" err="1">
                <a:solidFill>
                  <a:srgbClr val="010101"/>
                </a:solidFill>
                <a:latin typeface="-apple-system"/>
              </a:rPr>
              <a:t>trong</a:t>
            </a:r>
            <a:r>
              <a:rPr lang="en-US">
                <a:solidFill>
                  <a:srgbClr val="010101"/>
                </a:solidFill>
                <a:latin typeface="-apple-system"/>
              </a:rPr>
              <a:t> </a:t>
            </a:r>
            <a:r>
              <a:rPr lang="en-US" err="1">
                <a:solidFill>
                  <a:srgbClr val="010101"/>
                </a:solidFill>
                <a:latin typeface="-apple-system"/>
              </a:rPr>
              <a:t>khoảng</a:t>
            </a:r>
            <a:r>
              <a:rPr lang="en-US">
                <a:solidFill>
                  <a:srgbClr val="010101"/>
                </a:solidFill>
                <a:latin typeface="-apple-system"/>
              </a:rPr>
              <a:t> </a:t>
            </a:r>
            <a:r>
              <a:rPr lang="en-US" err="1">
                <a:solidFill>
                  <a:srgbClr val="010101"/>
                </a:solidFill>
                <a:latin typeface="-apple-system"/>
              </a:rPr>
              <a:t>từ</a:t>
            </a:r>
            <a:r>
              <a:rPr lang="en-US">
                <a:solidFill>
                  <a:srgbClr val="010101"/>
                </a:solidFill>
                <a:latin typeface="-apple-system"/>
              </a:rPr>
              <a:t> 1 </a:t>
            </a:r>
            <a:r>
              <a:rPr lang="en-US" err="1">
                <a:solidFill>
                  <a:srgbClr val="010101"/>
                </a:solidFill>
                <a:latin typeface="-apple-system"/>
              </a:rPr>
              <a:t>đến</a:t>
            </a:r>
            <a:r>
              <a:rPr lang="en-US">
                <a:solidFill>
                  <a:srgbClr val="010101"/>
                </a:solidFill>
                <a:latin typeface="-apple-system"/>
              </a:rPr>
              <a:t> 2ms </a:t>
            </a:r>
            <a:r>
              <a:rPr lang="en-US" err="1">
                <a:solidFill>
                  <a:srgbClr val="010101"/>
                </a:solidFill>
                <a:latin typeface="-apple-system"/>
              </a:rPr>
              <a:t>để</a:t>
            </a:r>
            <a:r>
              <a:rPr lang="en-US">
                <a:solidFill>
                  <a:srgbClr val="010101"/>
                </a:solidFill>
                <a:latin typeface="-apple-system"/>
              </a:rPr>
              <a:t> </a:t>
            </a:r>
            <a:r>
              <a:rPr lang="en-US" err="1">
                <a:solidFill>
                  <a:srgbClr val="010101"/>
                </a:solidFill>
                <a:latin typeface="-apple-system"/>
              </a:rPr>
              <a:t>điều</a:t>
            </a:r>
            <a:r>
              <a:rPr lang="en-US">
                <a:solidFill>
                  <a:srgbClr val="010101"/>
                </a:solidFill>
                <a:latin typeface="-apple-system"/>
              </a:rPr>
              <a:t> </a:t>
            </a:r>
            <a:r>
              <a:rPr lang="en-US" err="1">
                <a:solidFill>
                  <a:srgbClr val="010101"/>
                </a:solidFill>
                <a:latin typeface="-apple-system"/>
              </a:rPr>
              <a:t>khiển</a:t>
            </a:r>
            <a:r>
              <a:rPr lang="en-US">
                <a:solidFill>
                  <a:srgbClr val="010101"/>
                </a:solidFill>
                <a:latin typeface="-apple-system"/>
              </a:rPr>
              <a:t> </a:t>
            </a:r>
            <a:r>
              <a:rPr lang="en-US" err="1">
                <a:solidFill>
                  <a:srgbClr val="010101"/>
                </a:solidFill>
                <a:latin typeface="-apple-system"/>
              </a:rPr>
              <a:t>vị</a:t>
            </a:r>
            <a:r>
              <a:rPr lang="en-US">
                <a:solidFill>
                  <a:srgbClr val="010101"/>
                </a:solidFill>
                <a:latin typeface="-apple-system"/>
              </a:rPr>
              <a:t> </a:t>
            </a:r>
            <a:r>
              <a:rPr lang="en-US" err="1">
                <a:solidFill>
                  <a:srgbClr val="010101"/>
                </a:solidFill>
                <a:latin typeface="-apple-system"/>
              </a:rPr>
              <a:t>trí</a:t>
            </a:r>
            <a:r>
              <a:rPr lang="en-US">
                <a:solidFill>
                  <a:srgbClr val="010101"/>
                </a:solidFill>
                <a:latin typeface="-apple-system"/>
              </a:rPr>
              <a:t> </a:t>
            </a:r>
            <a:r>
              <a:rPr lang="en-US" err="1">
                <a:solidFill>
                  <a:srgbClr val="010101"/>
                </a:solidFill>
                <a:latin typeface="-apple-system"/>
              </a:rPr>
              <a:t>trục</a:t>
            </a:r>
            <a:r>
              <a:rPr lang="en-US">
                <a:solidFill>
                  <a:srgbClr val="010101"/>
                </a:solidFill>
                <a:latin typeface="-apple-system"/>
              </a:rPr>
              <a:t> </a:t>
            </a:r>
            <a:r>
              <a:rPr lang="en-US" err="1">
                <a:solidFill>
                  <a:srgbClr val="010101"/>
                </a:solidFill>
                <a:latin typeface="-apple-system"/>
              </a:rPr>
              <a:t>động</a:t>
            </a:r>
            <a:r>
              <a:rPr lang="en-US">
                <a:solidFill>
                  <a:srgbClr val="010101"/>
                </a:solidFill>
                <a:latin typeface="-apple-system"/>
              </a:rPr>
              <a:t> </a:t>
            </a:r>
            <a:r>
              <a:rPr lang="en-US" err="1">
                <a:solidFill>
                  <a:srgbClr val="010101"/>
                </a:solidFill>
                <a:latin typeface="-apple-system"/>
              </a:rPr>
              <a:t>cơ</a:t>
            </a:r>
            <a:r>
              <a:rPr lang="en-US">
                <a:solidFill>
                  <a:srgbClr val="010101"/>
                </a:solidFill>
                <a:latin typeface="-apple-system"/>
              </a:rPr>
              <a:t>.</a:t>
            </a:r>
          </a:p>
          <a:p>
            <a:pPr marL="285750" indent="-285750">
              <a:lnSpc>
                <a:spcPct val="150000"/>
              </a:lnSpc>
              <a:buChar char="•"/>
            </a:pPr>
            <a:r>
              <a:rPr lang="en-US" err="1"/>
              <a:t>Độ</a:t>
            </a:r>
            <a:r>
              <a:rPr lang="en-US"/>
              <a:t> </a:t>
            </a:r>
            <a:r>
              <a:rPr lang="en-US" err="1"/>
              <a:t>rộng</a:t>
            </a:r>
            <a:r>
              <a:rPr lang="en-US"/>
              <a:t> </a:t>
            </a:r>
            <a:r>
              <a:rPr lang="en-US" err="1"/>
              <a:t>xung</a:t>
            </a:r>
            <a:r>
              <a:rPr lang="en-US"/>
              <a:t> 1,5ms </a:t>
            </a:r>
            <a:r>
              <a:rPr lang="en-US" err="1"/>
              <a:t>sẽ</a:t>
            </a:r>
            <a:r>
              <a:rPr lang="en-US"/>
              <a:t> </a:t>
            </a:r>
            <a:r>
              <a:rPr lang="en-US" err="1"/>
              <a:t>làm</a:t>
            </a:r>
            <a:r>
              <a:rPr lang="en-US"/>
              <a:t> </a:t>
            </a:r>
            <a:r>
              <a:rPr lang="en-US" err="1"/>
              <a:t>cho</a:t>
            </a:r>
            <a:r>
              <a:rPr lang="en-US"/>
              <a:t> trục servo nằm ở vị trí 90 độ.</a:t>
            </a:r>
          </a:p>
          <a:p>
            <a:pPr marL="285750" indent="-285750">
              <a:lnSpc>
                <a:spcPct val="150000"/>
              </a:lnSpc>
              <a:buChar char="•"/>
            </a:pPr>
            <a:r>
              <a:rPr lang="en-US" err="1"/>
              <a:t>Độ</a:t>
            </a:r>
            <a:r>
              <a:rPr lang="en-US"/>
              <a:t> </a:t>
            </a:r>
            <a:r>
              <a:rPr lang="en-US" err="1"/>
              <a:t>rộng</a:t>
            </a:r>
            <a:r>
              <a:rPr lang="en-US"/>
              <a:t> </a:t>
            </a:r>
            <a:r>
              <a:rPr lang="en-US" err="1"/>
              <a:t>xung</a:t>
            </a:r>
            <a:r>
              <a:rPr lang="en-US"/>
              <a:t> 1ms </a:t>
            </a:r>
            <a:r>
              <a:rPr lang="en-US" err="1"/>
              <a:t>sẽ</a:t>
            </a:r>
            <a:r>
              <a:rPr lang="en-US"/>
              <a:t> </a:t>
            </a:r>
            <a:r>
              <a:rPr lang="en-US" err="1"/>
              <a:t>làm</a:t>
            </a:r>
            <a:r>
              <a:rPr lang="en-US"/>
              <a:t> </a:t>
            </a:r>
            <a:r>
              <a:rPr lang="en-US" err="1"/>
              <a:t>cho</a:t>
            </a:r>
            <a:r>
              <a:rPr lang="en-US"/>
              <a:t> trục servo nằm ở vị trí 0 độ.</a:t>
            </a:r>
          </a:p>
          <a:p>
            <a:pPr marL="285750" indent="-285750">
              <a:lnSpc>
                <a:spcPct val="150000"/>
              </a:lnSpc>
              <a:buChar char="•"/>
            </a:pPr>
            <a:r>
              <a:rPr lang="en-US" err="1"/>
              <a:t>Độ</a:t>
            </a:r>
            <a:r>
              <a:rPr lang="en-US"/>
              <a:t> </a:t>
            </a:r>
            <a:r>
              <a:rPr lang="en-US" err="1"/>
              <a:t>rộng</a:t>
            </a:r>
            <a:r>
              <a:rPr lang="en-US"/>
              <a:t> </a:t>
            </a:r>
            <a:r>
              <a:rPr lang="en-US" err="1"/>
              <a:t>xung</a:t>
            </a:r>
            <a:r>
              <a:rPr lang="en-US"/>
              <a:t> 2ms </a:t>
            </a:r>
            <a:r>
              <a:rPr lang="en-US" err="1"/>
              <a:t>sẽ</a:t>
            </a:r>
            <a:r>
              <a:rPr lang="en-US"/>
              <a:t> </a:t>
            </a:r>
            <a:r>
              <a:rPr lang="en-US" err="1"/>
              <a:t>làm</a:t>
            </a:r>
            <a:r>
              <a:rPr lang="en-US"/>
              <a:t> </a:t>
            </a:r>
            <a:r>
              <a:rPr lang="en-US" err="1"/>
              <a:t>cho</a:t>
            </a:r>
            <a:r>
              <a:rPr lang="en-US"/>
              <a:t> trục servo nằm ở vị trí 180 độ.</a:t>
            </a:r>
          </a:p>
          <a:p>
            <a:pPr>
              <a:lnSpc>
                <a:spcPct val="150000"/>
              </a:lnSpc>
            </a:pPr>
            <a:r>
              <a:rPr lang="en-US" err="1"/>
              <a:t>Việc</a:t>
            </a:r>
            <a:r>
              <a:rPr lang="en-US"/>
              <a:t> </a:t>
            </a:r>
            <a:r>
              <a:rPr lang="en-US" err="1"/>
              <a:t>thay</a:t>
            </a:r>
            <a:r>
              <a:rPr lang="en-US"/>
              <a:t> </a:t>
            </a:r>
            <a:r>
              <a:rPr lang="en-US" err="1"/>
              <a:t>đổi</a:t>
            </a:r>
            <a:r>
              <a:rPr lang="en-US"/>
              <a:t> </a:t>
            </a:r>
            <a:r>
              <a:rPr lang="en-US" err="1"/>
              <a:t>độ</a:t>
            </a:r>
            <a:r>
              <a:rPr lang="en-US"/>
              <a:t> </a:t>
            </a:r>
            <a:r>
              <a:rPr lang="en-US" err="1"/>
              <a:t>rộng</a:t>
            </a:r>
            <a:r>
              <a:rPr lang="en-US"/>
              <a:t> </a:t>
            </a:r>
            <a:r>
              <a:rPr lang="en-US" err="1"/>
              <a:t>xung</a:t>
            </a:r>
            <a:r>
              <a:rPr lang="en-US"/>
              <a:t> </a:t>
            </a:r>
            <a:r>
              <a:rPr lang="en-US" err="1"/>
              <a:t>giữa</a:t>
            </a:r>
            <a:r>
              <a:rPr lang="en-US"/>
              <a:t> 1ms </a:t>
            </a:r>
            <a:r>
              <a:rPr lang="en-US" err="1"/>
              <a:t>và</a:t>
            </a:r>
            <a:r>
              <a:rPr lang="en-US"/>
              <a:t> 2ms </a:t>
            </a:r>
            <a:r>
              <a:rPr lang="en-US" err="1"/>
              <a:t>sẽ</a:t>
            </a:r>
            <a:r>
              <a:rPr lang="en-US"/>
              <a:t> di </a:t>
            </a:r>
            <a:r>
              <a:rPr lang="en-US" err="1"/>
              <a:t>chuyển</a:t>
            </a:r>
            <a:r>
              <a:rPr lang="en-US"/>
              <a:t> </a:t>
            </a:r>
            <a:r>
              <a:rPr lang="en-US" err="1"/>
              <a:t>trục</a:t>
            </a:r>
            <a:r>
              <a:rPr lang="en-US"/>
              <a:t> servo qua </a:t>
            </a:r>
            <a:r>
              <a:rPr lang="en-US" err="1"/>
              <a:t>góc</a:t>
            </a:r>
            <a:r>
              <a:rPr lang="en-US"/>
              <a:t> </a:t>
            </a:r>
            <a:r>
              <a:rPr lang="en-US" err="1"/>
              <a:t>giới</a:t>
            </a:r>
            <a:r>
              <a:rPr lang="en-US"/>
              <a:t> </a:t>
            </a:r>
            <a:r>
              <a:rPr lang="en-US" err="1"/>
              <a:t>hạn</a:t>
            </a:r>
            <a:r>
              <a:rPr lang="en-US"/>
              <a:t> 180 </a:t>
            </a:r>
            <a:r>
              <a:rPr lang="en-US" err="1"/>
              <a:t>độ</a:t>
            </a:r>
            <a:r>
              <a:rPr lang="en-US"/>
              <a:t>. Do </a:t>
            </a:r>
            <a:r>
              <a:rPr lang="en-US" err="1"/>
              <a:t>đó</a:t>
            </a:r>
            <a:r>
              <a:rPr lang="en-US"/>
              <a:t> </a:t>
            </a:r>
            <a:r>
              <a:rPr lang="en-US" err="1"/>
              <a:t>có</a:t>
            </a:r>
            <a:r>
              <a:rPr lang="en-US"/>
              <a:t> </a:t>
            </a:r>
            <a:r>
              <a:rPr lang="en-US" err="1"/>
              <a:t>thể</a:t>
            </a:r>
            <a:r>
              <a:rPr lang="en-US"/>
              <a:t> </a:t>
            </a:r>
            <a:r>
              <a:rPr lang="en-US" err="1"/>
              <a:t>điều</a:t>
            </a:r>
            <a:r>
              <a:rPr lang="en-US"/>
              <a:t> </a:t>
            </a:r>
            <a:r>
              <a:rPr lang="en-US" err="1"/>
              <a:t>chỉnh</a:t>
            </a:r>
            <a:r>
              <a:rPr lang="en-US"/>
              <a:t> ở </a:t>
            </a:r>
            <a:r>
              <a:rPr lang="en-US" err="1"/>
              <a:t>bất</a:t>
            </a:r>
            <a:r>
              <a:rPr lang="en-US"/>
              <a:t> </a:t>
            </a:r>
            <a:r>
              <a:rPr lang="en-US" err="1"/>
              <a:t>kỳ</a:t>
            </a:r>
            <a:r>
              <a:rPr lang="en-US"/>
              <a:t> </a:t>
            </a:r>
            <a:r>
              <a:rPr lang="en-US" err="1"/>
              <a:t>góc</a:t>
            </a:r>
            <a:r>
              <a:rPr lang="en-US"/>
              <a:t> </a:t>
            </a:r>
            <a:r>
              <a:rPr lang="en-US" err="1"/>
              <a:t>nào</a:t>
            </a:r>
            <a:r>
              <a:rPr lang="en-US"/>
              <a:t> </a:t>
            </a:r>
            <a:r>
              <a:rPr lang="en-US" err="1"/>
              <a:t>chúng</a:t>
            </a:r>
            <a:r>
              <a:rPr lang="en-US"/>
              <a:t> ta </a:t>
            </a:r>
            <a:r>
              <a:rPr lang="en-US" err="1"/>
              <a:t>muốn</a:t>
            </a:r>
            <a:r>
              <a:rPr lang="en-US"/>
              <a:t> </a:t>
            </a:r>
            <a:r>
              <a:rPr lang="en-US" err="1"/>
              <a:t>bằng</a:t>
            </a:r>
            <a:r>
              <a:rPr lang="en-US"/>
              <a:t> </a:t>
            </a:r>
            <a:r>
              <a:rPr lang="en-US" err="1"/>
              <a:t>cách</a:t>
            </a:r>
            <a:r>
              <a:rPr lang="en-US"/>
              <a:t> điều chỉnh độ rộng xung cho phù hợp</a:t>
            </a:r>
          </a:p>
          <a:p>
            <a:endParaRPr lang="en-US">
              <a:solidFill>
                <a:srgbClr val="010101"/>
              </a:solidFill>
              <a:latin typeface="-apple-system"/>
            </a:endParaRPr>
          </a:p>
        </p:txBody>
      </p:sp>
      <p:pic>
        <p:nvPicPr>
          <p:cNvPr id="3" name="Picture 3">
            <a:extLst>
              <a:ext uri="{FF2B5EF4-FFF2-40B4-BE49-F238E27FC236}">
                <a16:creationId xmlns:a16="http://schemas.microsoft.com/office/drawing/2014/main" id="{3F300A65-F29A-183E-DBF8-2A0F2B8948F3}"/>
              </a:ext>
            </a:extLst>
          </p:cNvPr>
          <p:cNvPicPr>
            <a:picLocks noChangeAspect="1"/>
          </p:cNvPicPr>
          <p:nvPr/>
        </p:nvPicPr>
        <p:blipFill>
          <a:blip r:embed="rId3"/>
          <a:stretch>
            <a:fillRect/>
          </a:stretch>
        </p:blipFill>
        <p:spPr>
          <a:xfrm>
            <a:off x="131989" y="1684565"/>
            <a:ext cx="3505200" cy="1971675"/>
          </a:xfrm>
          <a:prstGeom prst="rect">
            <a:avLst/>
          </a:prstGeom>
        </p:spPr>
      </p:pic>
      <p:sp>
        <p:nvSpPr>
          <p:cNvPr id="4" name="TextBox 3">
            <a:extLst>
              <a:ext uri="{FF2B5EF4-FFF2-40B4-BE49-F238E27FC236}">
                <a16:creationId xmlns:a16="http://schemas.microsoft.com/office/drawing/2014/main" id="{1D2C7B27-AAC6-052E-0CDF-245C1E44C6A3}"/>
              </a:ext>
            </a:extLst>
          </p:cNvPr>
          <p:cNvSpPr txBox="1"/>
          <p:nvPr/>
        </p:nvSpPr>
        <p:spPr>
          <a:xfrm>
            <a:off x="308882" y="1091293"/>
            <a:ext cx="85942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010101"/>
                </a:solidFill>
                <a:latin typeface="-apple-system"/>
              </a:rPr>
              <a:t>Trong các động cơ Analog Servo, tín hiệu </a:t>
            </a:r>
            <a:r>
              <a:rPr lang="en-US" b="1">
                <a:solidFill>
                  <a:srgbClr val="010101"/>
                </a:solidFill>
                <a:latin typeface="-apple-system"/>
              </a:rPr>
              <a:t>PWM</a:t>
            </a:r>
            <a:r>
              <a:rPr lang="en-US">
                <a:solidFill>
                  <a:srgbClr val="010101"/>
                </a:solidFill>
                <a:latin typeface="-apple-system"/>
              </a:rPr>
              <a:t> có chu kỳ 20ms được sử dụng để điều khiển động cơ.</a:t>
            </a: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2372">
                                            <p:txEl>
                                              <p:pRg st="0" end="0"/>
                                            </p:txEl>
                                          </p:spTgt>
                                        </p:tgtEl>
                                        <p:attrNameLst>
                                          <p:attrName>style.visibility</p:attrName>
                                        </p:attrNameLst>
                                      </p:cBhvr>
                                      <p:to>
                                        <p:strVal val="visible"/>
                                      </p:to>
                                    </p:set>
                                    <p:animEffect transition="in" filter="fade">
                                      <p:cBhvr>
                                        <p:cTn id="7" dur="500"/>
                                        <p:tgtEl>
                                          <p:spTgt spid="23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48"/>
        <p:cNvGrpSpPr/>
        <p:nvPr/>
      </p:nvGrpSpPr>
      <p:grpSpPr>
        <a:xfrm>
          <a:off x="0" y="0"/>
          <a:ext cx="0" cy="0"/>
          <a:chOff x="0" y="0"/>
          <a:chExt cx="0" cy="0"/>
        </a:xfrm>
      </p:grpSpPr>
      <p:sp>
        <p:nvSpPr>
          <p:cNvPr id="2349" name="Google Shape;2349;p8"/>
          <p:cNvSpPr/>
          <p:nvPr/>
        </p:nvSpPr>
        <p:spPr>
          <a:xfrm>
            <a:off x="1118400" y="1148650"/>
            <a:ext cx="6907200" cy="3362100"/>
          </a:xfrm>
          <a:prstGeom prst="roundRect">
            <a:avLst>
              <a:gd name="adj" fmla="val 4193"/>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0" name="Google Shape;2350;p8"/>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ỨNG DỤNG</a:t>
            </a:r>
            <a:endParaRPr b="1">
              <a:latin typeface="Arial"/>
              <a:ea typeface="Arial"/>
              <a:cs typeface="Arial"/>
              <a:sym typeface="Arial"/>
            </a:endParaRPr>
          </a:p>
        </p:txBody>
      </p:sp>
      <p:sp>
        <p:nvSpPr>
          <p:cNvPr id="2351" name="Google Shape;2351;p8"/>
          <p:cNvSpPr txBox="1">
            <a:spLocks noGrp="1"/>
          </p:cNvSpPr>
          <p:nvPr>
            <p:ph type="subTitle" idx="1"/>
          </p:nvPr>
        </p:nvSpPr>
        <p:spPr>
          <a:xfrm>
            <a:off x="2207500" y="2139703"/>
            <a:ext cx="4982400" cy="2799600"/>
          </a:xfrm>
          <a:prstGeom prst="rect">
            <a:avLst/>
          </a:prstGeom>
          <a:noFill/>
          <a:ln>
            <a:noFill/>
          </a:ln>
        </p:spPr>
        <p:txBody>
          <a:bodyPr spcFirstLastPara="1" wrap="square" lIns="0" tIns="0" rIns="0" bIns="0" anchor="ctr" anchorCtr="0">
            <a:noAutofit/>
          </a:bodyPr>
          <a:lstStyle/>
          <a:p>
            <a:pPr>
              <a:lnSpc>
                <a:spcPct val="150000"/>
              </a:lnSpc>
              <a:buSzPts val="2500"/>
              <a:buFont typeface="Didact Gothic"/>
              <a:buChar char="●"/>
            </a:pPr>
            <a:r>
              <a:rPr lang="en" sz="2500" err="1">
                <a:cs typeface="Calibri"/>
              </a:rPr>
              <a:t>Ứng</a:t>
            </a:r>
            <a:r>
              <a:rPr lang="en" sz="2500">
                <a:cs typeface="Calibri"/>
              </a:rPr>
              <a:t> </a:t>
            </a:r>
            <a:r>
              <a:rPr lang="en" sz="2500" err="1">
                <a:cs typeface="Calibri"/>
              </a:rPr>
              <a:t>dụng</a:t>
            </a:r>
            <a:r>
              <a:rPr lang="en" sz="2500">
                <a:cs typeface="Calibri"/>
              </a:rPr>
              <a:t> </a:t>
            </a:r>
            <a:r>
              <a:rPr lang="en" sz="2500" err="1">
                <a:cs typeface="Calibri"/>
              </a:rPr>
              <a:t>điều</a:t>
            </a:r>
            <a:r>
              <a:rPr lang="en" sz="2500">
                <a:cs typeface="Calibri"/>
              </a:rPr>
              <a:t> </a:t>
            </a:r>
            <a:r>
              <a:rPr lang="en" sz="2500" err="1">
                <a:cs typeface="Calibri"/>
              </a:rPr>
              <a:t>khiển</a:t>
            </a:r>
            <a:r>
              <a:rPr lang="en" sz="2500">
                <a:cs typeface="Calibri"/>
              </a:rPr>
              <a:t> Robot.</a:t>
            </a:r>
            <a:endParaRPr lang="en-US"/>
          </a:p>
          <a:p>
            <a:pPr>
              <a:lnSpc>
                <a:spcPct val="150000"/>
              </a:lnSpc>
              <a:buSzPts val="2500"/>
              <a:buFont typeface="Didact Gothic"/>
              <a:buChar char="●"/>
            </a:pPr>
            <a:r>
              <a:rPr lang="en" sz="2500" err="1">
                <a:ea typeface="Calibri"/>
                <a:cs typeface="Calibri"/>
                <a:sym typeface="Calibri"/>
              </a:rPr>
              <a:t>Hệ</a:t>
            </a:r>
            <a:r>
              <a:rPr lang="en" sz="2500">
                <a:ea typeface="Calibri"/>
                <a:cs typeface="Calibri"/>
                <a:sym typeface="Calibri"/>
              </a:rPr>
              <a:t> </a:t>
            </a:r>
            <a:r>
              <a:rPr lang="en" sz="2500" err="1">
                <a:ea typeface="Calibri"/>
                <a:cs typeface="Calibri"/>
                <a:sym typeface="Calibri"/>
              </a:rPr>
              <a:t>thống</a:t>
            </a:r>
            <a:r>
              <a:rPr lang="en" sz="2500">
                <a:ea typeface="Calibri"/>
                <a:cs typeface="Calibri"/>
                <a:sym typeface="Calibri"/>
              </a:rPr>
              <a:t> </a:t>
            </a:r>
            <a:r>
              <a:rPr lang="en" sz="2500" err="1">
                <a:ea typeface="Calibri"/>
                <a:cs typeface="Calibri"/>
                <a:sym typeface="Calibri"/>
              </a:rPr>
              <a:t>máy</a:t>
            </a:r>
            <a:r>
              <a:rPr lang="en" sz="2500">
                <a:ea typeface="Calibri"/>
                <a:cs typeface="Calibri"/>
                <a:sym typeface="Calibri"/>
              </a:rPr>
              <a:t> CNC.</a:t>
            </a:r>
            <a:endParaRPr/>
          </a:p>
          <a:p>
            <a:pPr>
              <a:lnSpc>
                <a:spcPct val="150000"/>
              </a:lnSpc>
              <a:buSzPts val="2500"/>
              <a:buFont typeface="Didact Gothic"/>
              <a:buChar char="●"/>
            </a:pPr>
            <a:r>
              <a:rPr lang="en" sz="2500" err="1">
                <a:cs typeface="Calibri"/>
                <a:sym typeface="Calibri"/>
              </a:rPr>
              <a:t>Ứng</a:t>
            </a:r>
            <a:r>
              <a:rPr lang="en" sz="2500">
                <a:cs typeface="Calibri"/>
                <a:sym typeface="Calibri"/>
              </a:rPr>
              <a:t> </a:t>
            </a:r>
            <a:r>
              <a:rPr lang="en" sz="2500" err="1">
                <a:cs typeface="Calibri"/>
                <a:sym typeface="Calibri"/>
              </a:rPr>
              <a:t>dụng</a:t>
            </a:r>
            <a:r>
              <a:rPr lang="en" sz="2500">
                <a:cs typeface="Calibri"/>
                <a:sym typeface="Calibri"/>
              </a:rPr>
              <a:t> </a:t>
            </a:r>
            <a:r>
              <a:rPr lang="en" sz="2500" err="1">
                <a:cs typeface="Calibri"/>
                <a:sym typeface="Calibri"/>
              </a:rPr>
              <a:t>máy</a:t>
            </a:r>
            <a:r>
              <a:rPr lang="en" sz="2500">
                <a:cs typeface="Calibri"/>
                <a:sym typeface="Calibri"/>
              </a:rPr>
              <a:t> </a:t>
            </a:r>
            <a:r>
              <a:rPr lang="en" sz="2500" err="1">
                <a:cs typeface="Calibri"/>
                <a:sym typeface="Calibri"/>
              </a:rPr>
              <a:t>khẩu</a:t>
            </a:r>
            <a:r>
              <a:rPr lang="en" sz="2500">
                <a:cs typeface="Calibri"/>
                <a:sym typeface="Calibri"/>
              </a:rPr>
              <a:t> </a:t>
            </a:r>
            <a:r>
              <a:rPr lang="en" sz="2500" err="1">
                <a:cs typeface="Calibri"/>
                <a:sym typeface="Calibri"/>
              </a:rPr>
              <a:t>trang</a:t>
            </a:r>
            <a:r>
              <a:rPr lang="en" sz="2500">
                <a:cs typeface="Calibri"/>
                <a:sym typeface="Calibri"/>
              </a:rPr>
              <a:t>.</a:t>
            </a:r>
            <a:endParaRPr/>
          </a:p>
          <a:p>
            <a:pPr>
              <a:lnSpc>
                <a:spcPct val="150000"/>
              </a:lnSpc>
              <a:buSzPts val="2500"/>
              <a:buFont typeface="Didact Gothic"/>
              <a:buChar char="●"/>
            </a:pPr>
            <a:r>
              <a:rPr lang="en" sz="2500" err="1">
                <a:ea typeface="Calibri"/>
                <a:cs typeface="Calibri"/>
                <a:sym typeface="Calibri"/>
              </a:rPr>
              <a:t>Hệ</a:t>
            </a:r>
            <a:r>
              <a:rPr lang="en" sz="2500">
                <a:ea typeface="Calibri"/>
                <a:cs typeface="Calibri"/>
                <a:sym typeface="Calibri"/>
              </a:rPr>
              <a:t> </a:t>
            </a:r>
            <a:r>
              <a:rPr lang="en" sz="2500" err="1">
                <a:ea typeface="Calibri"/>
                <a:cs typeface="Calibri"/>
                <a:sym typeface="Calibri"/>
              </a:rPr>
              <a:t>thống</a:t>
            </a:r>
            <a:r>
              <a:rPr lang="en" sz="2500">
                <a:ea typeface="Calibri"/>
                <a:cs typeface="Calibri"/>
                <a:sym typeface="Calibri"/>
              </a:rPr>
              <a:t> </a:t>
            </a:r>
            <a:r>
              <a:rPr lang="en" sz="2500" err="1">
                <a:ea typeface="Calibri"/>
                <a:cs typeface="Calibri"/>
                <a:sym typeface="Calibri"/>
              </a:rPr>
              <a:t>dao</a:t>
            </a:r>
            <a:r>
              <a:rPr lang="en" sz="2500">
                <a:ea typeface="Calibri"/>
                <a:cs typeface="Calibri"/>
                <a:sym typeface="Calibri"/>
              </a:rPr>
              <a:t> </a:t>
            </a:r>
            <a:r>
              <a:rPr lang="en" sz="2500" err="1">
                <a:ea typeface="Calibri"/>
                <a:cs typeface="Calibri"/>
                <a:sym typeface="Calibri"/>
              </a:rPr>
              <a:t>cắt</a:t>
            </a:r>
            <a:r>
              <a:rPr lang="en" sz="2500">
                <a:ea typeface="Calibri"/>
                <a:cs typeface="Calibri"/>
                <a:sym typeface="Calibri"/>
              </a:rPr>
              <a:t> bay, </a:t>
            </a:r>
            <a:r>
              <a:rPr lang="en" sz="2500" err="1">
                <a:ea typeface="Calibri"/>
                <a:cs typeface="Calibri"/>
                <a:sym typeface="Calibri"/>
              </a:rPr>
              <a:t>cắt</a:t>
            </a:r>
            <a:r>
              <a:rPr lang="en" sz="2500">
                <a:ea typeface="Calibri"/>
                <a:cs typeface="Calibri"/>
                <a:sym typeface="Calibri"/>
              </a:rPr>
              <a:t> quay.</a:t>
            </a:r>
            <a:endParaRPr lang="en"/>
          </a:p>
          <a:p>
            <a:pPr>
              <a:lnSpc>
                <a:spcPct val="150000"/>
              </a:lnSpc>
              <a:buSzPts val="2500"/>
              <a:buFont typeface="Didact Gothic"/>
              <a:buChar char="●"/>
            </a:pPr>
            <a:r>
              <a:rPr lang="en" sz="2500" err="1">
                <a:ea typeface="Calibri"/>
                <a:cs typeface="Calibri"/>
                <a:sym typeface="Calibri"/>
              </a:rPr>
              <a:t>Hệ</a:t>
            </a:r>
            <a:r>
              <a:rPr lang="en" sz="2500">
                <a:ea typeface="Calibri"/>
                <a:cs typeface="Calibri"/>
                <a:sym typeface="Calibri"/>
              </a:rPr>
              <a:t> </a:t>
            </a:r>
            <a:r>
              <a:rPr lang="en" sz="2500" err="1">
                <a:ea typeface="Calibri"/>
                <a:cs typeface="Calibri"/>
                <a:sym typeface="Calibri"/>
              </a:rPr>
              <a:t>thống</a:t>
            </a:r>
            <a:r>
              <a:rPr lang="en" sz="2500">
                <a:ea typeface="Calibri"/>
                <a:cs typeface="Calibri"/>
                <a:sym typeface="Calibri"/>
              </a:rPr>
              <a:t> </a:t>
            </a:r>
            <a:r>
              <a:rPr lang="en" sz="2500" err="1">
                <a:ea typeface="Calibri"/>
                <a:cs typeface="Calibri"/>
                <a:sym typeface="Calibri"/>
              </a:rPr>
              <a:t>máy</a:t>
            </a:r>
            <a:r>
              <a:rPr lang="en" sz="2500">
                <a:ea typeface="Calibri"/>
                <a:cs typeface="Calibri"/>
                <a:sym typeface="Calibri"/>
              </a:rPr>
              <a:t> </a:t>
            </a:r>
            <a:r>
              <a:rPr lang="en" sz="2500" err="1">
                <a:ea typeface="Calibri"/>
                <a:cs typeface="Calibri"/>
                <a:sym typeface="Calibri"/>
              </a:rPr>
              <a:t>cắt</a:t>
            </a:r>
            <a:r>
              <a:rPr lang="en" sz="2500">
                <a:ea typeface="Calibri"/>
                <a:cs typeface="Calibri"/>
                <a:sym typeface="Calibri"/>
              </a:rPr>
              <a:t> </a:t>
            </a:r>
            <a:r>
              <a:rPr lang="en" sz="2500" err="1">
                <a:ea typeface="Calibri"/>
                <a:cs typeface="Calibri"/>
                <a:sym typeface="Calibri"/>
              </a:rPr>
              <a:t>túi</a:t>
            </a:r>
            <a:r>
              <a:rPr lang="en" sz="2500">
                <a:ea typeface="Calibri"/>
                <a:cs typeface="Calibri"/>
                <a:sym typeface="Calibri"/>
              </a:rPr>
              <a:t> </a:t>
            </a:r>
            <a:r>
              <a:rPr lang="en" sz="2500" err="1">
                <a:ea typeface="Calibri"/>
                <a:cs typeface="Calibri"/>
                <a:sym typeface="Calibri"/>
              </a:rPr>
              <a:t>nilon</a:t>
            </a:r>
            <a:r>
              <a:rPr lang="en" sz="2500">
                <a:ea typeface="Calibri"/>
                <a:cs typeface="Calibri"/>
                <a:sym typeface="Calibri"/>
              </a:rPr>
              <a:t>.</a:t>
            </a:r>
            <a:endParaRPr lang="en"/>
          </a:p>
          <a:p>
            <a:pPr>
              <a:lnSpc>
                <a:spcPct val="150000"/>
              </a:lnSpc>
              <a:buSzPts val="2500"/>
              <a:buFont typeface="Didact Gothic"/>
              <a:buChar char="●"/>
            </a:pPr>
            <a:r>
              <a:rPr lang="en" sz="2500" err="1">
                <a:ea typeface="Calibri"/>
                <a:cs typeface="Calibri"/>
                <a:sym typeface="Calibri"/>
              </a:rPr>
              <a:t>Hệ</a:t>
            </a:r>
            <a:r>
              <a:rPr lang="en" sz="2500">
                <a:ea typeface="Calibri"/>
                <a:cs typeface="Calibri"/>
                <a:sym typeface="Calibri"/>
              </a:rPr>
              <a:t> </a:t>
            </a:r>
            <a:r>
              <a:rPr lang="en" sz="2500" err="1">
                <a:ea typeface="Calibri"/>
                <a:cs typeface="Calibri"/>
                <a:sym typeface="Calibri"/>
              </a:rPr>
              <a:t>thống</a:t>
            </a:r>
            <a:r>
              <a:rPr lang="en" sz="2500">
                <a:ea typeface="Calibri"/>
                <a:cs typeface="Calibri"/>
                <a:sym typeface="Calibri"/>
              </a:rPr>
              <a:t> </a:t>
            </a:r>
            <a:r>
              <a:rPr lang="en" sz="2500" err="1">
                <a:ea typeface="Calibri"/>
                <a:cs typeface="Calibri"/>
                <a:sym typeface="Calibri"/>
              </a:rPr>
              <a:t>máy</a:t>
            </a:r>
            <a:r>
              <a:rPr lang="en" sz="2500">
                <a:ea typeface="Calibri"/>
                <a:cs typeface="Calibri"/>
                <a:sym typeface="Calibri"/>
              </a:rPr>
              <a:t> </a:t>
            </a:r>
            <a:r>
              <a:rPr lang="en" sz="2500" err="1">
                <a:ea typeface="Calibri"/>
                <a:cs typeface="Calibri"/>
                <a:sym typeface="Calibri"/>
              </a:rPr>
              <a:t>đóng</a:t>
            </a:r>
            <a:r>
              <a:rPr lang="en" sz="2500">
                <a:ea typeface="Calibri"/>
                <a:cs typeface="Calibri"/>
                <a:sym typeface="Calibri"/>
              </a:rPr>
              <a:t> </a:t>
            </a:r>
            <a:r>
              <a:rPr lang="en" sz="2500" err="1">
                <a:ea typeface="Calibri"/>
                <a:cs typeface="Calibri"/>
                <a:sym typeface="Calibri"/>
              </a:rPr>
              <a:t>gói</a:t>
            </a:r>
            <a:r>
              <a:rPr lang="en" sz="2500">
                <a:ea typeface="Calibri"/>
                <a:cs typeface="Calibri"/>
                <a:sym typeface="Calibri"/>
              </a:rPr>
              <a:t>.</a:t>
            </a:r>
            <a:endParaRPr/>
          </a:p>
          <a:p>
            <a:pPr marL="0" lvl="0" indent="0" algn="l">
              <a:lnSpc>
                <a:spcPct val="150000"/>
              </a:lnSpc>
              <a:spcBef>
                <a:spcPts val="1000"/>
              </a:spcBef>
              <a:spcAft>
                <a:spcPts val="0"/>
              </a:spcAft>
              <a:buNone/>
            </a:pPr>
            <a:endParaRPr lang="en" sz="2500">
              <a:solidFill>
                <a:srgbClr val="043025"/>
              </a:solidFill>
              <a:latin typeface="Calibri"/>
              <a:ea typeface="Calibri"/>
              <a:cs typeface="Calibri"/>
            </a:endParaRPr>
          </a:p>
          <a:p>
            <a:pPr lvl="0" indent="0" algn="l" rtl="0">
              <a:lnSpc>
                <a:spcPct val="150000"/>
              </a:lnSpc>
              <a:spcBef>
                <a:spcPts val="1000"/>
              </a:spcBef>
              <a:spcAft>
                <a:spcPts val="1000"/>
              </a:spcAft>
              <a:buSzPts val="1400"/>
              <a:buNone/>
            </a:pPr>
            <a:endParaRPr sz="2500">
              <a:solidFill>
                <a:srgbClr val="000000"/>
              </a:solidFill>
              <a:ea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6"/>
          <p:cNvGrpSpPr/>
          <p:nvPr/>
        </p:nvGrpSpPr>
        <p:grpSpPr>
          <a:xfrm>
            <a:off x="360397" y="1525126"/>
            <a:ext cx="3401940" cy="2666520"/>
            <a:chOff x="4608397" y="1599126"/>
            <a:chExt cx="3401940" cy="2666520"/>
          </a:xfrm>
        </p:grpSpPr>
        <p:sp>
          <p:nvSpPr>
            <p:cNvPr id="2326" name="Google Shape;2326;p6"/>
            <p:cNvSpPr/>
            <p:nvPr/>
          </p:nvSpPr>
          <p:spPr>
            <a:xfrm>
              <a:off x="4678010" y="1668747"/>
              <a:ext cx="3262715" cy="2527277"/>
            </a:xfrm>
            <a:custGeom>
              <a:avLst/>
              <a:gdLst/>
              <a:ahLst/>
              <a:cxnLst/>
              <a:rect l="l" t="t" r="r" b="b"/>
              <a:pathLst>
                <a:path w="167512" h="129737" extrusionOk="0">
                  <a:moveTo>
                    <a:pt x="3919" y="0"/>
                  </a:moveTo>
                  <a:cubicBezTo>
                    <a:pt x="1756" y="0"/>
                    <a:pt x="0" y="1756"/>
                    <a:pt x="0" y="3919"/>
                  </a:cubicBezTo>
                  <a:lnTo>
                    <a:pt x="0" y="3919"/>
                  </a:lnTo>
                  <a:lnTo>
                    <a:pt x="0" y="125818"/>
                  </a:lnTo>
                  <a:cubicBezTo>
                    <a:pt x="0" y="127981"/>
                    <a:pt x="1756" y="129736"/>
                    <a:pt x="3919" y="129736"/>
                  </a:cubicBezTo>
                  <a:lnTo>
                    <a:pt x="3919" y="129736"/>
                  </a:lnTo>
                  <a:lnTo>
                    <a:pt x="163593" y="129736"/>
                  </a:lnTo>
                  <a:cubicBezTo>
                    <a:pt x="165756" y="129736"/>
                    <a:pt x="167512" y="127981"/>
                    <a:pt x="167512" y="125818"/>
                  </a:cubicBezTo>
                  <a:lnTo>
                    <a:pt x="167512" y="125818"/>
                  </a:lnTo>
                  <a:lnTo>
                    <a:pt x="167512" y="3919"/>
                  </a:lnTo>
                  <a:cubicBezTo>
                    <a:pt x="167512" y="1756"/>
                    <a:pt x="165756" y="0"/>
                    <a:pt x="163593" y="0"/>
                  </a:cubicBezTo>
                  <a:lnTo>
                    <a:pt x="1635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
            <p:cNvSpPr/>
            <p:nvPr/>
          </p:nvSpPr>
          <p:spPr>
            <a:xfrm>
              <a:off x="4608397" y="1599126"/>
              <a:ext cx="3401940" cy="2666520"/>
            </a:xfrm>
            <a:custGeom>
              <a:avLst/>
              <a:gdLst/>
              <a:ahLst/>
              <a:cxnLst/>
              <a:rect l="l" t="t" r="r" b="b"/>
              <a:pathLst>
                <a:path w="174660" h="136885" extrusionOk="0">
                  <a:moveTo>
                    <a:pt x="163922" y="7164"/>
                  </a:moveTo>
                  <a:cubicBezTo>
                    <a:pt x="165913" y="7164"/>
                    <a:pt x="167528" y="8762"/>
                    <a:pt x="167528" y="10753"/>
                  </a:cubicBezTo>
                  <a:lnTo>
                    <a:pt x="167528" y="126132"/>
                  </a:lnTo>
                  <a:cubicBezTo>
                    <a:pt x="167528" y="128122"/>
                    <a:pt x="165913" y="129737"/>
                    <a:pt x="163922" y="129737"/>
                  </a:cubicBezTo>
                  <a:lnTo>
                    <a:pt x="10737" y="129737"/>
                  </a:lnTo>
                  <a:cubicBezTo>
                    <a:pt x="8747" y="129737"/>
                    <a:pt x="7132" y="128122"/>
                    <a:pt x="7132" y="126132"/>
                  </a:cubicBezTo>
                  <a:lnTo>
                    <a:pt x="7132" y="10753"/>
                  </a:lnTo>
                  <a:cubicBezTo>
                    <a:pt x="7132" y="8762"/>
                    <a:pt x="8747" y="7164"/>
                    <a:pt x="10737" y="7164"/>
                  </a:cubicBezTo>
                  <a:close/>
                  <a:moveTo>
                    <a:pt x="3919" y="0"/>
                  </a:moveTo>
                  <a:cubicBezTo>
                    <a:pt x="1756" y="0"/>
                    <a:pt x="0" y="1756"/>
                    <a:pt x="0" y="3919"/>
                  </a:cubicBezTo>
                  <a:lnTo>
                    <a:pt x="0" y="132966"/>
                  </a:lnTo>
                  <a:cubicBezTo>
                    <a:pt x="0" y="135129"/>
                    <a:pt x="1756" y="136884"/>
                    <a:pt x="3919" y="136884"/>
                  </a:cubicBezTo>
                  <a:lnTo>
                    <a:pt x="170741" y="136884"/>
                  </a:lnTo>
                  <a:cubicBezTo>
                    <a:pt x="172904" y="136884"/>
                    <a:pt x="174659" y="135129"/>
                    <a:pt x="174659" y="132966"/>
                  </a:cubicBezTo>
                  <a:lnTo>
                    <a:pt x="174659" y="3919"/>
                  </a:lnTo>
                  <a:cubicBezTo>
                    <a:pt x="174659" y="1756"/>
                    <a:pt x="172904" y="0"/>
                    <a:pt x="1707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
            <p:cNvSpPr/>
            <p:nvPr/>
          </p:nvSpPr>
          <p:spPr>
            <a:xfrm>
              <a:off x="4608397" y="1824763"/>
              <a:ext cx="138933" cy="2231415"/>
            </a:xfrm>
            <a:custGeom>
              <a:avLst/>
              <a:gdLst/>
              <a:ahLst/>
              <a:cxnLst/>
              <a:rect l="l" t="t" r="r" b="b"/>
              <a:pathLst>
                <a:path w="7133" h="114549" extrusionOk="0">
                  <a:moveTo>
                    <a:pt x="0" y="114549"/>
                  </a:moveTo>
                  <a:lnTo>
                    <a:pt x="7132" y="114549"/>
                  </a:lnTo>
                  <a:lnTo>
                    <a:pt x="713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
            <p:cNvSpPr/>
            <p:nvPr/>
          </p:nvSpPr>
          <p:spPr>
            <a:xfrm>
              <a:off x="7871404" y="1824763"/>
              <a:ext cx="138933" cy="2231415"/>
            </a:xfrm>
            <a:custGeom>
              <a:avLst/>
              <a:gdLst/>
              <a:ahLst/>
              <a:cxnLst/>
              <a:rect l="l" t="t" r="r" b="b"/>
              <a:pathLst>
                <a:path w="7133" h="114549" extrusionOk="0">
                  <a:moveTo>
                    <a:pt x="1" y="114549"/>
                  </a:moveTo>
                  <a:lnTo>
                    <a:pt x="7132" y="114549"/>
                  </a:lnTo>
                  <a:lnTo>
                    <a:pt x="7132"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
            <p:cNvSpPr/>
            <p:nvPr/>
          </p:nvSpPr>
          <p:spPr>
            <a:xfrm>
              <a:off x="4831863" y="1599126"/>
              <a:ext cx="2969345" cy="139555"/>
            </a:xfrm>
            <a:custGeom>
              <a:avLst/>
              <a:gdLst/>
              <a:ahLst/>
              <a:cxnLst/>
              <a:rect l="l" t="t" r="r" b="b"/>
              <a:pathLst>
                <a:path w="152450" h="7164" extrusionOk="0">
                  <a:moveTo>
                    <a:pt x="1" y="7164"/>
                  </a:moveTo>
                  <a:lnTo>
                    <a:pt x="152449" y="7164"/>
                  </a:lnTo>
                  <a:lnTo>
                    <a:pt x="152449" y="0"/>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
            <p:cNvSpPr/>
            <p:nvPr/>
          </p:nvSpPr>
          <p:spPr>
            <a:xfrm>
              <a:off x="4831863" y="4126383"/>
              <a:ext cx="2969345" cy="139263"/>
            </a:xfrm>
            <a:custGeom>
              <a:avLst/>
              <a:gdLst/>
              <a:ahLst/>
              <a:cxnLst/>
              <a:rect l="l" t="t" r="r" b="b"/>
              <a:pathLst>
                <a:path w="152450" h="7149" extrusionOk="0">
                  <a:moveTo>
                    <a:pt x="1" y="7148"/>
                  </a:moveTo>
                  <a:lnTo>
                    <a:pt x="152449" y="7148"/>
                  </a:lnTo>
                  <a:lnTo>
                    <a:pt x="152449"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2" name="Google Shape;2332;p6"/>
          <p:cNvSpPr txBox="1">
            <a:spLocks noGrp="1"/>
          </p:cNvSpPr>
          <p:nvPr>
            <p:ph type="title"/>
          </p:nvPr>
        </p:nvSpPr>
        <p:spPr>
          <a:xfrm>
            <a:off x="720000" y="277450"/>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THÔNG SỐ KỸ THUẬT</a:t>
            </a:r>
            <a:endParaRPr b="1">
              <a:latin typeface="Arial"/>
              <a:ea typeface="Arial"/>
              <a:cs typeface="Arial"/>
              <a:sym typeface="Arial"/>
            </a:endParaRPr>
          </a:p>
        </p:txBody>
      </p:sp>
      <p:graphicFrame>
        <p:nvGraphicFramePr>
          <p:cNvPr id="2334" name="Google Shape;2334;p6"/>
          <p:cNvGraphicFramePr/>
          <p:nvPr>
            <p:extLst>
              <p:ext uri="{D42A27DB-BD31-4B8C-83A1-F6EECF244321}">
                <p14:modId xmlns:p14="http://schemas.microsoft.com/office/powerpoint/2010/main" val="514790975"/>
              </p:ext>
            </p:extLst>
          </p:nvPr>
        </p:nvGraphicFramePr>
        <p:xfrm>
          <a:off x="4218213" y="1660070"/>
          <a:ext cx="4567133" cy="2240100"/>
        </p:xfrm>
        <a:graphic>
          <a:graphicData uri="http://schemas.openxmlformats.org/drawingml/2006/table">
            <a:tbl>
              <a:tblPr>
                <a:noFill/>
                <a:tableStyleId>{403FCCD4-8315-4A3E-922C-3D25C23B1804}</a:tableStyleId>
              </a:tblPr>
              <a:tblGrid>
                <a:gridCol w="2233593">
                  <a:extLst>
                    <a:ext uri="{9D8B030D-6E8A-4147-A177-3AD203B41FA5}">
                      <a16:colId xmlns:a16="http://schemas.microsoft.com/office/drawing/2014/main" val="20000"/>
                    </a:ext>
                  </a:extLst>
                </a:gridCol>
                <a:gridCol w="2333540">
                  <a:extLst>
                    <a:ext uri="{9D8B030D-6E8A-4147-A177-3AD203B41FA5}">
                      <a16:colId xmlns:a16="http://schemas.microsoft.com/office/drawing/2014/main" val="20001"/>
                    </a:ext>
                  </a:extLst>
                </a:gridCol>
              </a:tblGrid>
              <a:tr h="36736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a:t>Model</a:t>
                      </a:r>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t>20K Ohm</a:t>
                      </a:r>
                      <a:endParaRPr/>
                    </a:p>
                  </a:txBody>
                  <a:tcPr marL="91425" marR="91425" marT="91425" marB="91425"/>
                </a:tc>
                <a:extLst>
                  <a:ext uri="{0D108BD9-81ED-4DB2-BD59-A6C34878D82A}">
                    <a16:rowId xmlns:a16="http://schemas.microsoft.com/office/drawing/2014/main" val="10000"/>
                  </a:ext>
                </a:extLst>
              </a:tr>
              <a:tr h="367362">
                <a:tc>
                  <a:txBody>
                    <a:bodyPr/>
                    <a:lstStyle/>
                    <a:p>
                      <a:pPr marL="0" marR="0" lvl="0" indent="0" algn="l">
                        <a:lnSpc>
                          <a:spcPct val="100000"/>
                        </a:lnSpc>
                        <a:spcBef>
                          <a:spcPts val="0"/>
                        </a:spcBef>
                        <a:spcAft>
                          <a:spcPts val="0"/>
                        </a:spcAft>
                        <a:buNone/>
                      </a:pPr>
                      <a:r>
                        <a:rPr lang="en" sz="1250" b="1" i="0" u="none" strike="noStrike" cap="none" noProof="0" err="1">
                          <a:latin typeface="Arial"/>
                        </a:rPr>
                        <a:t>Loại</a:t>
                      </a:r>
                      <a:endParaRPr lang="en-US"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err="1">
                          <a:latin typeface="Arial"/>
                        </a:rPr>
                        <a:t>Đơn</a:t>
                      </a:r>
                      <a:r>
                        <a:rPr lang="en" sz="1250" b="0" i="0" u="none" strike="noStrike" cap="none" noProof="0">
                          <a:latin typeface="Arial"/>
                        </a:rPr>
                        <a:t>, 3 </a:t>
                      </a:r>
                      <a:r>
                        <a:rPr lang="en" sz="1250" b="0" i="0" u="none" strike="noStrike" cap="none" noProof="0" err="1">
                          <a:latin typeface="Arial"/>
                        </a:rPr>
                        <a:t>chân</a:t>
                      </a:r>
                      <a:endParaRPr err="1"/>
                    </a:p>
                  </a:txBody>
                  <a:tcPr marL="91425" marR="91425" marT="91425" marB="91425"/>
                </a:tc>
                <a:extLst>
                  <a:ext uri="{0D108BD9-81ED-4DB2-BD59-A6C34878D82A}">
                    <a16:rowId xmlns:a16="http://schemas.microsoft.com/office/drawing/2014/main" val="10001"/>
                  </a:ext>
                </a:extLst>
              </a:tr>
              <a:tr h="367362">
                <a:tc>
                  <a:txBody>
                    <a:bodyPr/>
                    <a:lstStyle/>
                    <a:p>
                      <a:pPr marL="0" marR="0" lvl="0" indent="0" algn="l">
                        <a:lnSpc>
                          <a:spcPct val="100000"/>
                        </a:lnSpc>
                        <a:spcBef>
                          <a:spcPts val="0"/>
                        </a:spcBef>
                        <a:spcAft>
                          <a:spcPts val="0"/>
                        </a:spcAft>
                        <a:buNone/>
                      </a:pPr>
                      <a:r>
                        <a:rPr lang="en" sz="1250" b="1" i="0" u="none" strike="noStrike" cap="none" noProof="0"/>
                        <a:t>Sai </a:t>
                      </a:r>
                      <a:r>
                        <a:rPr lang="en" sz="1250" b="1" i="0" u="none" strike="noStrike" cap="none" noProof="0" err="1"/>
                        <a:t>số</a:t>
                      </a:r>
                      <a:endParaRPr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t>10%</a:t>
                      </a:r>
                      <a:endParaRPr/>
                    </a:p>
                  </a:txBody>
                  <a:tcPr marL="91425" marR="91425" marT="91425" marB="91425"/>
                </a:tc>
                <a:extLst>
                  <a:ext uri="{0D108BD9-81ED-4DB2-BD59-A6C34878D82A}">
                    <a16:rowId xmlns:a16="http://schemas.microsoft.com/office/drawing/2014/main" val="10002"/>
                  </a:ext>
                </a:extLst>
              </a:tr>
              <a:tr h="367362">
                <a:tc>
                  <a:txBody>
                    <a:bodyPr/>
                    <a:lstStyle/>
                    <a:p>
                      <a:pPr marL="0" marR="0" lvl="0" indent="0" algn="l">
                        <a:lnSpc>
                          <a:spcPct val="100000"/>
                        </a:lnSpc>
                        <a:spcBef>
                          <a:spcPts val="0"/>
                        </a:spcBef>
                        <a:spcAft>
                          <a:spcPts val="0"/>
                        </a:spcAft>
                        <a:buNone/>
                      </a:pPr>
                      <a:r>
                        <a:rPr lang="en" sz="1250" b="1" i="0" u="none" strike="noStrike" cap="none" noProof="0" err="1"/>
                        <a:t>Nhiệt</a:t>
                      </a:r>
                      <a:r>
                        <a:rPr lang="en" sz="1250" b="1" i="0" u="none" strike="noStrike" cap="none" noProof="0"/>
                        <a:t> </a:t>
                      </a:r>
                      <a:r>
                        <a:rPr lang="en" sz="1250" b="1" i="0" u="none" strike="noStrike" cap="none" noProof="0" err="1"/>
                        <a:t>độ</a:t>
                      </a:r>
                      <a:r>
                        <a:rPr lang="en" sz="1250" b="1" i="0" u="none" strike="noStrike" cap="none" noProof="0"/>
                        <a:t> </a:t>
                      </a:r>
                      <a:r>
                        <a:rPr lang="en" sz="1250" b="1" i="0" u="none" strike="noStrike" cap="none" noProof="0" err="1"/>
                        <a:t>hoạt</a:t>
                      </a:r>
                      <a:r>
                        <a:rPr lang="en" sz="1250" b="1" i="0" u="none" strike="noStrike" cap="none" noProof="0"/>
                        <a:t> </a:t>
                      </a:r>
                      <a:r>
                        <a:rPr lang="en" sz="1250" b="1" i="0" u="none" strike="noStrike" cap="none" noProof="0" err="1"/>
                        <a:t>động</a:t>
                      </a:r>
                      <a:endParaRPr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- 55</a:t>
                      </a:r>
                      <a:r>
                        <a:rPr lang="en" sz="1250" b="0" i="0" u="none" strike="noStrike" cap="none" baseline="30000" noProof="0">
                          <a:latin typeface="Arial"/>
                        </a:rPr>
                        <a:t>o</a:t>
                      </a:r>
                      <a:r>
                        <a:rPr lang="en" sz="1250" b="0" i="0" u="none" strike="noStrike" cap="none" noProof="0">
                          <a:latin typeface="Arial"/>
                        </a:rPr>
                        <a:t>C ~ 125</a:t>
                      </a:r>
                      <a:r>
                        <a:rPr lang="en" sz="1250" b="0" i="0" u="none" strike="noStrike" cap="none" baseline="30000" noProof="0">
                          <a:latin typeface="Arial"/>
                        </a:rPr>
                        <a:t>o</a:t>
                      </a:r>
                      <a:r>
                        <a:rPr lang="en" sz="1250" b="0" i="0" u="none" strike="noStrike" cap="none" noProof="0">
                          <a:latin typeface="Arial"/>
                        </a:rPr>
                        <a:t>C</a:t>
                      </a:r>
                      <a:endParaRPr lang="en" sz="1250" u="none" strike="noStrike" cap="none"/>
                    </a:p>
                  </a:txBody>
                  <a:tcPr marL="91425" marR="91425" marT="91425" marB="91425"/>
                </a:tc>
                <a:extLst>
                  <a:ext uri="{0D108BD9-81ED-4DB2-BD59-A6C34878D82A}">
                    <a16:rowId xmlns:a16="http://schemas.microsoft.com/office/drawing/2014/main" val="10003"/>
                  </a:ext>
                </a:extLst>
              </a:tr>
              <a:tr h="360802">
                <a:tc>
                  <a:txBody>
                    <a:bodyPr/>
                    <a:lstStyle/>
                    <a:p>
                      <a:pPr marL="0" marR="0" lvl="0" indent="0" algn="l">
                        <a:lnSpc>
                          <a:spcPct val="100000"/>
                        </a:lnSpc>
                        <a:spcBef>
                          <a:spcPts val="0"/>
                        </a:spcBef>
                        <a:spcAft>
                          <a:spcPts val="0"/>
                        </a:spcAft>
                        <a:buNone/>
                      </a:pPr>
                      <a:r>
                        <a:rPr lang="en" sz="1250" b="1" i="0" u="none" strike="noStrike" cap="none" noProof="0">
                          <a:latin typeface="Arial"/>
                        </a:rPr>
                        <a:t>Công </a:t>
                      </a:r>
                      <a:r>
                        <a:rPr lang="en" sz="1250" b="1" i="0" u="none" strike="noStrike" cap="none" noProof="0" err="1">
                          <a:latin typeface="Arial"/>
                        </a:rPr>
                        <a:t>suất</a:t>
                      </a:r>
                      <a:endParaRPr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t>2W</a:t>
                      </a:r>
                      <a:endParaRPr lang="en-US"/>
                    </a:p>
                  </a:txBody>
                  <a:tcPr marL="91425" marR="91425" marT="91425" marB="91425"/>
                </a:tc>
                <a:extLst>
                  <a:ext uri="{0D108BD9-81ED-4DB2-BD59-A6C34878D82A}">
                    <a16:rowId xmlns:a16="http://schemas.microsoft.com/office/drawing/2014/main" val="10004"/>
                  </a:ext>
                </a:extLst>
              </a:tr>
              <a:tr h="367362">
                <a:tc>
                  <a:txBody>
                    <a:bodyPr/>
                    <a:lstStyle/>
                    <a:p>
                      <a:pPr marL="0" marR="0" lvl="0" indent="0" algn="l">
                        <a:lnSpc>
                          <a:spcPct val="100000"/>
                        </a:lnSpc>
                        <a:spcBef>
                          <a:spcPts val="0"/>
                        </a:spcBef>
                        <a:spcAft>
                          <a:spcPts val="0"/>
                        </a:spcAft>
                        <a:buNone/>
                      </a:pPr>
                      <a:r>
                        <a:rPr lang="en" sz="1250" b="1" i="0" u="none" strike="noStrike" cap="none" noProof="0" err="1"/>
                        <a:t>Loại</a:t>
                      </a:r>
                      <a:r>
                        <a:rPr lang="en" sz="1250" b="1" i="0" u="none" strike="noStrike" cap="none" noProof="0"/>
                        <a:t> </a:t>
                      </a:r>
                      <a:r>
                        <a:rPr lang="en" sz="1250" b="1" i="0" u="none" strike="noStrike" cap="none" noProof="0" err="1"/>
                        <a:t>điều</a:t>
                      </a:r>
                      <a:r>
                        <a:rPr lang="en" sz="1250" b="1" i="0" u="none" strike="noStrike" cap="none" noProof="0"/>
                        <a:t> </a:t>
                      </a:r>
                      <a:r>
                        <a:rPr lang="en" sz="1250" b="1" i="0" u="none" strike="noStrike" cap="none" noProof="0" err="1"/>
                        <a:t>chỉnh</a:t>
                      </a:r>
                      <a:endParaRPr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err="1"/>
                        <a:t>tuyến</a:t>
                      </a:r>
                      <a:r>
                        <a:rPr lang="en" sz="1250" b="0" i="0" u="none" strike="noStrike" cap="none" noProof="0"/>
                        <a:t> </a:t>
                      </a:r>
                      <a:r>
                        <a:rPr lang="en" sz="1250" b="0" i="0" u="none" strike="noStrike" cap="none" noProof="0" err="1"/>
                        <a:t>tính</a:t>
                      </a:r>
                      <a:endParaRPr err="1"/>
                    </a:p>
                  </a:txBody>
                  <a:tcPr marL="91425" marR="91425" marT="91425" marB="91425"/>
                </a:tc>
                <a:extLst>
                  <a:ext uri="{0D108BD9-81ED-4DB2-BD59-A6C34878D82A}">
                    <a16:rowId xmlns:a16="http://schemas.microsoft.com/office/drawing/2014/main" val="10005"/>
                  </a:ext>
                </a:extLst>
              </a:tr>
            </a:tbl>
          </a:graphicData>
        </a:graphic>
      </p:graphicFrame>
      <p:pic>
        <p:nvPicPr>
          <p:cNvPr id="4" name="Picture 4">
            <a:extLst>
              <a:ext uri="{FF2B5EF4-FFF2-40B4-BE49-F238E27FC236}">
                <a16:creationId xmlns:a16="http://schemas.microsoft.com/office/drawing/2014/main" id="{2D89129E-8075-D898-A882-EF2549548B85}"/>
              </a:ext>
            </a:extLst>
          </p:cNvPr>
          <p:cNvPicPr>
            <a:picLocks noChangeAspect="1"/>
          </p:cNvPicPr>
          <p:nvPr/>
        </p:nvPicPr>
        <p:blipFill>
          <a:blip r:embed="rId3"/>
          <a:stretch>
            <a:fillRect/>
          </a:stretch>
        </p:blipFill>
        <p:spPr>
          <a:xfrm>
            <a:off x="751114" y="1726202"/>
            <a:ext cx="2743200" cy="2194560"/>
          </a:xfrm>
          <a:prstGeom prst="rect">
            <a:avLst/>
          </a:prstGeom>
        </p:spPr>
      </p:pic>
    </p:spTree>
    <p:extLst>
      <p:ext uri="{BB962C8B-B14F-4D97-AF65-F5344CB8AC3E}">
        <p14:creationId xmlns:p14="http://schemas.microsoft.com/office/powerpoint/2010/main" val="195908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4"/>
                                        </p:tgtEl>
                                        <p:attrNameLst>
                                          <p:attrName>style.visibility</p:attrName>
                                        </p:attrNameLst>
                                      </p:cBhvr>
                                      <p:to>
                                        <p:strVal val="visible"/>
                                      </p:to>
                                    </p:set>
                                    <p:animEffect transition="in" filter="fade">
                                      <p:cBhvr>
                                        <p:cTn id="7" dur="1000"/>
                                        <p:tgtEl>
                                          <p:spTgt spid="2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7"/>
          <p:cNvSpPr txBox="1"/>
          <p:nvPr/>
        </p:nvSpPr>
        <p:spPr>
          <a:xfrm>
            <a:off x="3152725" y="1628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Arial"/>
              <a:ea typeface="Arial"/>
              <a:cs typeface="Arial"/>
              <a:sym typeface="Arial"/>
            </a:endParaRPr>
          </a:p>
        </p:txBody>
      </p:sp>
      <p:grpSp>
        <p:nvGrpSpPr>
          <p:cNvPr id="2340" name="Google Shape;2340;p7"/>
          <p:cNvGrpSpPr/>
          <p:nvPr/>
        </p:nvGrpSpPr>
        <p:grpSpPr>
          <a:xfrm>
            <a:off x="5" y="-80"/>
            <a:ext cx="9143965" cy="5143450"/>
            <a:chOff x="720000" y="1654950"/>
            <a:chExt cx="2348400" cy="2732825"/>
          </a:xfrm>
        </p:grpSpPr>
        <p:sp>
          <p:nvSpPr>
            <p:cNvPr id="2341" name="Google Shape;2341;p7"/>
            <p:cNvSpPr/>
            <p:nvPr/>
          </p:nvSpPr>
          <p:spPr>
            <a:xfrm>
              <a:off x="720000" y="1658375"/>
              <a:ext cx="2348400" cy="2729400"/>
            </a:xfrm>
            <a:prstGeom prst="roundRect">
              <a:avLst>
                <a:gd name="adj" fmla="val 59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2" name="Google Shape;2342;p7"/>
            <p:cNvSpPr/>
            <p:nvPr/>
          </p:nvSpPr>
          <p:spPr>
            <a:xfrm>
              <a:off x="720000" y="1654950"/>
              <a:ext cx="2348400" cy="507900"/>
            </a:xfrm>
            <a:prstGeom prst="round2SameRect">
              <a:avLst>
                <a:gd name="adj1" fmla="val 28829"/>
                <a:gd name="adj2" fmla="val 0"/>
              </a:avLst>
            </a:prstGeom>
            <a:solidFill>
              <a:srgbClr val="E85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Arial"/>
                  <a:ea typeface="Arial"/>
                  <a:cs typeface="Arial"/>
                  <a:sym typeface="Arial"/>
                </a:rPr>
                <a:t>CẤU TẠO</a:t>
              </a:r>
              <a:endParaRPr sz="3000" b="1" i="0" u="none" strike="noStrike" cap="none">
                <a:solidFill>
                  <a:schemeClr val="lt1"/>
                </a:solidFill>
                <a:latin typeface="Arial"/>
                <a:ea typeface="Arial"/>
                <a:cs typeface="Arial"/>
                <a:sym typeface="Arial"/>
              </a:endParaRPr>
            </a:p>
          </p:txBody>
        </p:sp>
      </p:grpSp>
      <p:pic>
        <p:nvPicPr>
          <p:cNvPr id="6" name="Picture 6">
            <a:extLst>
              <a:ext uri="{FF2B5EF4-FFF2-40B4-BE49-F238E27FC236}">
                <a16:creationId xmlns:a16="http://schemas.microsoft.com/office/drawing/2014/main" id="{1A0DF9D1-8606-C097-C4BF-B3760CF8EA0E}"/>
              </a:ext>
            </a:extLst>
          </p:cNvPr>
          <p:cNvPicPr>
            <a:picLocks noChangeAspect="1"/>
          </p:cNvPicPr>
          <p:nvPr/>
        </p:nvPicPr>
        <p:blipFill>
          <a:blip r:embed="rId3"/>
          <a:stretch>
            <a:fillRect/>
          </a:stretch>
        </p:blipFill>
        <p:spPr>
          <a:xfrm>
            <a:off x="1996168" y="1113588"/>
            <a:ext cx="5308145" cy="3875627"/>
          </a:xfrm>
          <a:prstGeom prst="rect">
            <a:avLst/>
          </a:prstGeom>
        </p:spPr>
      </p:pic>
    </p:spTree>
    <p:extLst>
      <p:ext uri="{BB962C8B-B14F-4D97-AF65-F5344CB8AC3E}">
        <p14:creationId xmlns:p14="http://schemas.microsoft.com/office/powerpoint/2010/main" val="2969346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65"/>
        <p:cNvGrpSpPr/>
        <p:nvPr/>
      </p:nvGrpSpPr>
      <p:grpSpPr>
        <a:xfrm>
          <a:off x="0" y="0"/>
          <a:ext cx="0" cy="0"/>
          <a:chOff x="0" y="0"/>
          <a:chExt cx="0" cy="0"/>
        </a:xfrm>
      </p:grpSpPr>
      <p:sp>
        <p:nvSpPr>
          <p:cNvPr id="2366" name="Google Shape;2366;p10"/>
          <p:cNvSpPr txBox="1"/>
          <p:nvPr/>
        </p:nvSpPr>
        <p:spPr>
          <a:xfrm>
            <a:off x="3152725" y="162825"/>
            <a:ext cx="3000000" cy="646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000"/>
              <a:buFont typeface="Arial"/>
              <a:buNone/>
            </a:pPr>
            <a:endParaRPr sz="3000" b="1" i="0" u="none" strike="noStrike" cap="none">
              <a:solidFill>
                <a:schemeClr val="dk1"/>
              </a:solidFill>
              <a:latin typeface="Arial"/>
              <a:ea typeface="Arial"/>
              <a:cs typeface="Arial"/>
              <a:sym typeface="Arial"/>
            </a:endParaRPr>
          </a:p>
        </p:txBody>
      </p:sp>
      <p:grpSp>
        <p:nvGrpSpPr>
          <p:cNvPr id="2367" name="Google Shape;2367;p10"/>
          <p:cNvGrpSpPr/>
          <p:nvPr/>
        </p:nvGrpSpPr>
        <p:grpSpPr>
          <a:xfrm>
            <a:off x="5" y="-80"/>
            <a:ext cx="9143965" cy="5143450"/>
            <a:chOff x="720000" y="1654950"/>
            <a:chExt cx="2348400" cy="2732825"/>
          </a:xfrm>
        </p:grpSpPr>
        <p:sp>
          <p:nvSpPr>
            <p:cNvPr id="2368" name="Google Shape;2368;p10"/>
            <p:cNvSpPr/>
            <p:nvPr/>
          </p:nvSpPr>
          <p:spPr>
            <a:xfrm>
              <a:off x="720000" y="1658375"/>
              <a:ext cx="2348400" cy="2729400"/>
            </a:xfrm>
            <a:prstGeom prst="roundRect">
              <a:avLst>
                <a:gd name="adj" fmla="val 5901"/>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9" name="Google Shape;2369;p10"/>
            <p:cNvSpPr/>
            <p:nvPr/>
          </p:nvSpPr>
          <p:spPr>
            <a:xfrm>
              <a:off x="720000" y="1654950"/>
              <a:ext cx="2348400" cy="507900"/>
            </a:xfrm>
            <a:prstGeom prst="round2SameRect">
              <a:avLst>
                <a:gd name="adj1" fmla="val 28829"/>
                <a:gd name="adj2" fmla="val 0"/>
              </a:avLst>
            </a:prstGeom>
            <a:solidFill>
              <a:srgbClr val="E85B2D"/>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3000"/>
                <a:buFont typeface="Arial"/>
                <a:buNone/>
              </a:pPr>
              <a:r>
                <a:rPr lang="en" sz="3000" b="1" i="0" u="none" strike="noStrike" cap="none">
                  <a:solidFill>
                    <a:schemeClr val="lt1"/>
                  </a:solidFill>
                  <a:latin typeface="Arial"/>
                  <a:ea typeface="Arial"/>
                  <a:cs typeface="Arial"/>
                  <a:sym typeface="Arial"/>
                </a:rPr>
                <a:t>NGUYÊN LÝ HOẠT ĐỘNG</a:t>
              </a:r>
              <a:endParaRPr sz="3000" b="1" i="0" u="none" strike="noStrike" cap="none">
                <a:solidFill>
                  <a:schemeClr val="lt1"/>
                </a:solidFill>
                <a:latin typeface="Arial"/>
                <a:ea typeface="Arial"/>
                <a:cs typeface="Arial"/>
                <a:sym typeface="Arial"/>
              </a:endParaRPr>
            </a:p>
          </p:txBody>
        </p:sp>
      </p:grpSp>
      <p:sp>
        <p:nvSpPr>
          <p:cNvPr id="2372" name="Google Shape;2372;p10"/>
          <p:cNvSpPr txBox="1"/>
          <p:nvPr/>
        </p:nvSpPr>
        <p:spPr>
          <a:xfrm>
            <a:off x="4755600" y="988200"/>
            <a:ext cx="4388400" cy="41546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endParaRPr lang="en" sz="1500" b="0" i="0" u="none" strike="noStrike" cap="none">
              <a:solidFill>
                <a:srgbClr val="000000"/>
              </a:solidFill>
              <a:latin typeface="Arial"/>
              <a:ea typeface="Arial"/>
              <a:cs typeface="Arial"/>
            </a:endParaRPr>
          </a:p>
        </p:txBody>
      </p:sp>
      <p:sp>
        <p:nvSpPr>
          <p:cNvPr id="6" name="TextBox 5">
            <a:extLst>
              <a:ext uri="{FF2B5EF4-FFF2-40B4-BE49-F238E27FC236}">
                <a16:creationId xmlns:a16="http://schemas.microsoft.com/office/drawing/2014/main" id="{A7EBB450-5AFA-2338-002B-5EB83C6DA3F3}"/>
              </a:ext>
            </a:extLst>
          </p:cNvPr>
          <p:cNvSpPr txBox="1"/>
          <p:nvPr/>
        </p:nvSpPr>
        <p:spPr>
          <a:xfrm>
            <a:off x="4071258" y="1438275"/>
            <a:ext cx="4784270" cy="29674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50000"/>
              </a:lnSpc>
            </a:pPr>
            <a:r>
              <a:rPr lang="en-US">
                <a:latin typeface="DINVnu-Regular"/>
              </a:rPr>
              <a:t>     Nguyên </a:t>
            </a:r>
            <a:r>
              <a:rPr lang="en-US" err="1">
                <a:latin typeface="DINVnu-Regular"/>
              </a:rPr>
              <a:t>lý</a:t>
            </a:r>
            <a:r>
              <a:rPr lang="en-US">
                <a:latin typeface="DINVnu-Regular"/>
              </a:rPr>
              <a:t> </a:t>
            </a:r>
            <a:r>
              <a:rPr lang="en-US" err="1">
                <a:latin typeface="DINVnu-Regular"/>
              </a:rPr>
              <a:t>hoạt</a:t>
            </a:r>
            <a:r>
              <a:rPr lang="en-US">
                <a:latin typeface="DINVnu-Regular"/>
              </a:rPr>
              <a:t> </a:t>
            </a:r>
            <a:r>
              <a:rPr lang="en-US" err="1">
                <a:latin typeface="DINVnu-Regular"/>
              </a:rPr>
              <a:t>động</a:t>
            </a:r>
            <a:r>
              <a:rPr lang="en-US">
                <a:latin typeface="DINVnu-Regular"/>
              </a:rPr>
              <a:t> </a:t>
            </a:r>
            <a:r>
              <a:rPr lang="en-US" err="1">
                <a:latin typeface="DINVnu-Regular"/>
              </a:rPr>
              <a:t>chủ</a:t>
            </a:r>
            <a:r>
              <a:rPr lang="en-US">
                <a:latin typeface="DINVnu-Regular"/>
              </a:rPr>
              <a:t> </a:t>
            </a:r>
            <a:r>
              <a:rPr lang="en-US" err="1">
                <a:latin typeface="DINVnu-Regular"/>
              </a:rPr>
              <a:t>yếu</a:t>
            </a:r>
            <a:r>
              <a:rPr lang="en-US">
                <a:latin typeface="DINVnu-Regular"/>
              </a:rPr>
              <a:t> </a:t>
            </a:r>
            <a:r>
              <a:rPr lang="en-US" err="1">
                <a:latin typeface="DINVnu-Regular"/>
              </a:rPr>
              <a:t>của</a:t>
            </a:r>
            <a:r>
              <a:rPr lang="en-US">
                <a:latin typeface="DINVnu-Regular"/>
              </a:rPr>
              <a:t> </a:t>
            </a:r>
            <a:r>
              <a:rPr lang="en-US" err="1">
                <a:latin typeface="DINVnu-Regular"/>
              </a:rPr>
              <a:t>biến</a:t>
            </a:r>
            <a:r>
              <a:rPr lang="en-US">
                <a:latin typeface="DINVnu-Regular"/>
              </a:rPr>
              <a:t> </a:t>
            </a:r>
            <a:r>
              <a:rPr lang="en-US" err="1">
                <a:latin typeface="DINVnu-Regular"/>
              </a:rPr>
              <a:t>trở</a:t>
            </a:r>
            <a:r>
              <a:rPr lang="en-US">
                <a:latin typeface="DINVnu-Regular"/>
              </a:rPr>
              <a:t> </a:t>
            </a:r>
            <a:r>
              <a:rPr lang="en-US" err="1">
                <a:latin typeface="DINVnu-Regular"/>
              </a:rPr>
              <a:t>là</a:t>
            </a:r>
            <a:r>
              <a:rPr lang="en-US">
                <a:latin typeface="DINVnu-Regular"/>
              </a:rPr>
              <a:t> </a:t>
            </a:r>
            <a:r>
              <a:rPr lang="en-US" err="1">
                <a:latin typeface="DINVnu-Regular"/>
              </a:rPr>
              <a:t>các</a:t>
            </a:r>
            <a:r>
              <a:rPr lang="en-US">
                <a:latin typeface="DINVnu-Regular"/>
              </a:rPr>
              <a:t> </a:t>
            </a:r>
            <a:r>
              <a:rPr lang="en-US" err="1">
                <a:latin typeface="DINVnu-Regular"/>
              </a:rPr>
              <a:t>dây</a:t>
            </a:r>
            <a:r>
              <a:rPr lang="en-US">
                <a:latin typeface="DINVnu-Regular"/>
              </a:rPr>
              <a:t> </a:t>
            </a:r>
            <a:r>
              <a:rPr lang="en-US" err="1">
                <a:latin typeface="DINVnu-Regular"/>
              </a:rPr>
              <a:t>dẫn</a:t>
            </a:r>
            <a:r>
              <a:rPr lang="en-US">
                <a:latin typeface="DINVnu-Regular"/>
              </a:rPr>
              <a:t> </a:t>
            </a:r>
            <a:r>
              <a:rPr lang="en-US" err="1">
                <a:latin typeface="DINVnu-Regular"/>
              </a:rPr>
              <a:t>được</a:t>
            </a:r>
            <a:r>
              <a:rPr lang="en-US">
                <a:latin typeface="DINVnu-Regular"/>
              </a:rPr>
              <a:t> </a:t>
            </a:r>
            <a:r>
              <a:rPr lang="en-US" err="1">
                <a:latin typeface="DINVnu-Regular"/>
              </a:rPr>
              <a:t>tách</a:t>
            </a:r>
            <a:r>
              <a:rPr lang="en-US">
                <a:latin typeface="DINVnu-Regular"/>
              </a:rPr>
              <a:t> </a:t>
            </a:r>
            <a:r>
              <a:rPr lang="en-US" err="1">
                <a:latin typeface="DINVnu-Regular"/>
              </a:rPr>
              <a:t>rời</a:t>
            </a:r>
            <a:r>
              <a:rPr lang="en-US">
                <a:latin typeface="DINVnu-Regular"/>
              </a:rPr>
              <a:t> </a:t>
            </a:r>
            <a:r>
              <a:rPr lang="en-US" err="1">
                <a:latin typeface="DINVnu-Regular"/>
              </a:rPr>
              <a:t>dài</a:t>
            </a:r>
            <a:r>
              <a:rPr lang="en-US">
                <a:latin typeface="DINVnu-Regular"/>
              </a:rPr>
              <a:t> </a:t>
            </a:r>
            <a:r>
              <a:rPr lang="en-US" err="1">
                <a:latin typeface="DINVnu-Regular"/>
              </a:rPr>
              <a:t>ngắn</a:t>
            </a:r>
            <a:r>
              <a:rPr lang="en-US">
                <a:latin typeface="DINVnu-Regular"/>
              </a:rPr>
              <a:t> </a:t>
            </a:r>
            <a:r>
              <a:rPr lang="en-US" err="1">
                <a:latin typeface="DINVnu-Regular"/>
              </a:rPr>
              <a:t>khác</a:t>
            </a:r>
            <a:r>
              <a:rPr lang="en-US">
                <a:latin typeface="DINVnu-Regular"/>
              </a:rPr>
              <a:t> </a:t>
            </a:r>
            <a:r>
              <a:rPr lang="en-US" err="1">
                <a:latin typeface="DINVnu-Regular"/>
              </a:rPr>
              <a:t>nhau</a:t>
            </a:r>
            <a:r>
              <a:rPr lang="en-US">
                <a:latin typeface="DINVnu-Regular"/>
              </a:rPr>
              <a:t>. </a:t>
            </a:r>
            <a:r>
              <a:rPr lang="en-US" err="1">
                <a:latin typeface="DINVnu-Regular"/>
              </a:rPr>
              <a:t>Trên</a:t>
            </a:r>
            <a:r>
              <a:rPr lang="en-US">
                <a:latin typeface="DINVnu-Regular"/>
              </a:rPr>
              <a:t> </a:t>
            </a:r>
            <a:r>
              <a:rPr lang="en-US" err="1">
                <a:latin typeface="DINVnu-Regular"/>
              </a:rPr>
              <a:t>các</a:t>
            </a:r>
            <a:r>
              <a:rPr lang="en-US">
                <a:latin typeface="DINVnu-Regular"/>
              </a:rPr>
              <a:t> </a:t>
            </a:r>
            <a:r>
              <a:rPr lang="en-US" err="1">
                <a:latin typeface="DINVnu-Regular"/>
              </a:rPr>
              <a:t>thiết</a:t>
            </a:r>
            <a:r>
              <a:rPr lang="en-US">
                <a:latin typeface="DINVnu-Regular"/>
              </a:rPr>
              <a:t> </a:t>
            </a:r>
            <a:r>
              <a:rPr lang="en-US" err="1">
                <a:latin typeface="DINVnu-Regular"/>
              </a:rPr>
              <a:t>bị</a:t>
            </a:r>
            <a:r>
              <a:rPr lang="en-US">
                <a:latin typeface="DINVnu-Regular"/>
              </a:rPr>
              <a:t> </a:t>
            </a:r>
            <a:r>
              <a:rPr lang="en-US" err="1">
                <a:latin typeface="DINVnu-Regular"/>
              </a:rPr>
              <a:t>sẽ</a:t>
            </a:r>
            <a:r>
              <a:rPr lang="en-US">
                <a:latin typeface="DINVnu-Regular"/>
              </a:rPr>
              <a:t> </a:t>
            </a:r>
            <a:r>
              <a:rPr lang="en-US" err="1">
                <a:latin typeface="DINVnu-Regular"/>
              </a:rPr>
              <a:t>có</a:t>
            </a:r>
            <a:r>
              <a:rPr lang="en-US">
                <a:latin typeface="DINVnu-Regular"/>
              </a:rPr>
              <a:t> vi </a:t>
            </a:r>
            <a:r>
              <a:rPr lang="en-US" err="1">
                <a:latin typeface="DINVnu-Regular"/>
              </a:rPr>
              <a:t>mạch</a:t>
            </a:r>
            <a:r>
              <a:rPr lang="en-US">
                <a:latin typeface="DINVnu-Regular"/>
              </a:rPr>
              <a:t> </a:t>
            </a:r>
            <a:r>
              <a:rPr lang="en-US" err="1">
                <a:latin typeface="DINVnu-Regular"/>
              </a:rPr>
              <a:t>điều</a:t>
            </a:r>
            <a:r>
              <a:rPr lang="en-US">
                <a:latin typeface="DINVnu-Regular"/>
              </a:rPr>
              <a:t> </a:t>
            </a:r>
            <a:r>
              <a:rPr lang="en-US" err="1">
                <a:latin typeface="DINVnu-Regular"/>
              </a:rPr>
              <a:t>khiển</a:t>
            </a:r>
            <a:r>
              <a:rPr lang="en-US">
                <a:latin typeface="DINVnu-Regular"/>
              </a:rPr>
              <a:t> hay </a:t>
            </a:r>
            <a:r>
              <a:rPr lang="en-US" err="1">
                <a:latin typeface="DINVnu-Regular"/>
              </a:rPr>
              <a:t>các</a:t>
            </a:r>
            <a:r>
              <a:rPr lang="en-US">
                <a:latin typeface="DINVnu-Regular"/>
              </a:rPr>
              <a:t> </a:t>
            </a:r>
            <a:r>
              <a:rPr lang="en-US" err="1">
                <a:latin typeface="DINVnu-Regular"/>
              </a:rPr>
              <a:t>núm</a:t>
            </a:r>
            <a:r>
              <a:rPr lang="en-US">
                <a:latin typeface="DINVnu-Regular"/>
              </a:rPr>
              <a:t> </a:t>
            </a:r>
            <a:r>
              <a:rPr lang="en-US" err="1">
                <a:latin typeface="DINVnu-Regular"/>
              </a:rPr>
              <a:t>vặn</a:t>
            </a:r>
            <a:r>
              <a:rPr lang="en-US">
                <a:latin typeface="DINVnu-Regular"/>
              </a:rPr>
              <a:t>. Khi </a:t>
            </a:r>
            <a:r>
              <a:rPr lang="en-US" err="1">
                <a:latin typeface="DINVnu-Regular"/>
              </a:rPr>
              <a:t>thực</a:t>
            </a:r>
            <a:r>
              <a:rPr lang="en-US">
                <a:latin typeface="DINVnu-Regular"/>
              </a:rPr>
              <a:t> </a:t>
            </a:r>
            <a:r>
              <a:rPr lang="en-US" err="1">
                <a:latin typeface="DINVnu-Regular"/>
              </a:rPr>
              <a:t>hiện</a:t>
            </a:r>
            <a:r>
              <a:rPr lang="en-US">
                <a:latin typeface="DINVnu-Regular"/>
              </a:rPr>
              <a:t> </a:t>
            </a:r>
            <a:r>
              <a:rPr lang="en-US" err="1">
                <a:latin typeface="DINVnu-Regular"/>
              </a:rPr>
              <a:t>điều</a:t>
            </a:r>
            <a:r>
              <a:rPr lang="en-US">
                <a:latin typeface="DINVnu-Regular"/>
              </a:rPr>
              <a:t> </a:t>
            </a:r>
            <a:r>
              <a:rPr lang="en-US" err="1">
                <a:latin typeface="DINVnu-Regular"/>
              </a:rPr>
              <a:t>khiển</a:t>
            </a:r>
            <a:r>
              <a:rPr lang="en-US">
                <a:latin typeface="DINVnu-Regular"/>
              </a:rPr>
              <a:t> </a:t>
            </a:r>
            <a:r>
              <a:rPr lang="en-US" err="1">
                <a:latin typeface="DINVnu-Regular"/>
              </a:rPr>
              <a:t>các</a:t>
            </a:r>
            <a:r>
              <a:rPr lang="en-US">
                <a:latin typeface="DINVnu-Regular"/>
              </a:rPr>
              <a:t> </a:t>
            </a:r>
            <a:r>
              <a:rPr lang="en-US" err="1">
                <a:latin typeface="DINVnu-Regular"/>
              </a:rPr>
              <a:t>núm</a:t>
            </a:r>
            <a:r>
              <a:rPr lang="en-US">
                <a:latin typeface="DINVnu-Regular"/>
              </a:rPr>
              <a:t> </a:t>
            </a:r>
            <a:r>
              <a:rPr lang="en-US" err="1">
                <a:latin typeface="DINVnu-Regular"/>
              </a:rPr>
              <a:t>vặn</a:t>
            </a:r>
            <a:r>
              <a:rPr lang="en-US">
                <a:latin typeface="DINVnu-Regular"/>
              </a:rPr>
              <a:t> </a:t>
            </a:r>
            <a:r>
              <a:rPr lang="en-US" err="1">
                <a:latin typeface="DINVnu-Regular"/>
              </a:rPr>
              <a:t>các</a:t>
            </a:r>
            <a:r>
              <a:rPr lang="en-US">
                <a:latin typeface="DINVnu-Regular"/>
              </a:rPr>
              <a:t> </a:t>
            </a:r>
            <a:r>
              <a:rPr lang="en-US" err="1">
                <a:latin typeface="DINVnu-Regular"/>
              </a:rPr>
              <a:t>mạch</a:t>
            </a:r>
            <a:r>
              <a:rPr lang="en-US">
                <a:latin typeface="DINVnu-Regular"/>
              </a:rPr>
              <a:t> </a:t>
            </a:r>
            <a:r>
              <a:rPr lang="en-US" err="1">
                <a:latin typeface="DINVnu-Regular"/>
              </a:rPr>
              <a:t>kín</a:t>
            </a:r>
            <a:r>
              <a:rPr lang="en-US">
                <a:latin typeface="DINVnu-Regular"/>
              </a:rPr>
              <a:t> </a:t>
            </a:r>
            <a:r>
              <a:rPr lang="en-US" err="1">
                <a:latin typeface="DINVnu-Regular"/>
              </a:rPr>
              <a:t>sẽ</a:t>
            </a:r>
            <a:r>
              <a:rPr lang="en-US">
                <a:latin typeface="DINVnu-Regular"/>
              </a:rPr>
              <a:t> </a:t>
            </a:r>
            <a:r>
              <a:rPr lang="en-US" err="1">
                <a:latin typeface="DINVnu-Regular"/>
              </a:rPr>
              <a:t>thay</a:t>
            </a:r>
            <a:r>
              <a:rPr lang="en-US">
                <a:latin typeface="DINVnu-Regular"/>
              </a:rPr>
              <a:t> </a:t>
            </a:r>
            <a:r>
              <a:rPr lang="en-US" err="1">
                <a:latin typeface="DINVnu-Regular"/>
              </a:rPr>
              <a:t>đổi</a:t>
            </a:r>
            <a:r>
              <a:rPr lang="en-US">
                <a:latin typeface="DINVnu-Regular"/>
              </a:rPr>
              <a:t> </a:t>
            </a:r>
            <a:r>
              <a:rPr lang="en-US" err="1">
                <a:latin typeface="DINVnu-Regular"/>
              </a:rPr>
              <a:t>chiều</a:t>
            </a:r>
            <a:r>
              <a:rPr lang="en-US">
                <a:latin typeface="DINVnu-Regular"/>
              </a:rPr>
              <a:t> </a:t>
            </a:r>
            <a:r>
              <a:rPr lang="en-US" err="1">
                <a:latin typeface="DINVnu-Regular"/>
              </a:rPr>
              <a:t>dài</a:t>
            </a:r>
            <a:r>
              <a:rPr lang="en-US">
                <a:latin typeface="DINVnu-Regular"/>
              </a:rPr>
              <a:t> </a:t>
            </a:r>
            <a:r>
              <a:rPr lang="en-US" err="1">
                <a:latin typeface="DINVnu-Regular"/>
              </a:rPr>
              <a:t>dây</a:t>
            </a:r>
            <a:r>
              <a:rPr lang="en-US">
                <a:latin typeface="DINVnu-Regular"/>
              </a:rPr>
              <a:t> </a:t>
            </a:r>
            <a:r>
              <a:rPr lang="en-US" err="1">
                <a:latin typeface="DINVnu-Regular"/>
              </a:rPr>
              <a:t>dẫn</a:t>
            </a:r>
            <a:r>
              <a:rPr lang="en-US">
                <a:latin typeface="DINVnu-Regular"/>
              </a:rPr>
              <a:t> </a:t>
            </a:r>
            <a:r>
              <a:rPr lang="en-US" err="1">
                <a:latin typeface="DINVnu-Regular"/>
              </a:rPr>
              <a:t>khiến</a:t>
            </a:r>
            <a:r>
              <a:rPr lang="en-US">
                <a:latin typeface="DINVnu-Regular"/>
              </a:rPr>
              <a:t> </a:t>
            </a:r>
            <a:r>
              <a:rPr lang="en-US" err="1">
                <a:latin typeface="DINVnu-Regular"/>
              </a:rPr>
              <a:t>điện</a:t>
            </a:r>
            <a:r>
              <a:rPr lang="en-US">
                <a:latin typeface="DINVnu-Regular"/>
              </a:rPr>
              <a:t> </a:t>
            </a:r>
            <a:r>
              <a:rPr lang="en-US" err="1">
                <a:latin typeface="DINVnu-Regular"/>
              </a:rPr>
              <a:t>trở</a:t>
            </a:r>
            <a:r>
              <a:rPr lang="en-US">
                <a:latin typeface="DINVnu-Regular"/>
              </a:rPr>
              <a:t> </a:t>
            </a:r>
            <a:r>
              <a:rPr lang="en-US" err="1">
                <a:latin typeface="DINVnu-Regular"/>
              </a:rPr>
              <a:t>trong</a:t>
            </a:r>
            <a:r>
              <a:rPr lang="en-US">
                <a:latin typeface="DINVnu-Regular"/>
              </a:rPr>
              <a:t> </a:t>
            </a:r>
            <a:r>
              <a:rPr lang="en-US" err="1">
                <a:latin typeface="DINVnu-Regular"/>
              </a:rPr>
              <a:t>mạch</a:t>
            </a:r>
            <a:r>
              <a:rPr lang="en-US">
                <a:latin typeface="DINVnu-Regular"/>
              </a:rPr>
              <a:t> </a:t>
            </a:r>
            <a:r>
              <a:rPr lang="en-US" err="1">
                <a:latin typeface="DINVnu-Regular"/>
              </a:rPr>
              <a:t>thay</a:t>
            </a:r>
            <a:r>
              <a:rPr lang="en-US">
                <a:latin typeface="DINVnu-Regular"/>
              </a:rPr>
              <a:t> </a:t>
            </a:r>
            <a:r>
              <a:rPr lang="en-US" err="1">
                <a:latin typeface="DINVnu-Regular"/>
              </a:rPr>
              <a:t>đổi</a:t>
            </a:r>
            <a:r>
              <a:rPr lang="en-US">
                <a:latin typeface="DINVnu-Regular"/>
              </a:rPr>
              <a:t>.</a:t>
            </a:r>
            <a:endParaRPr lang="en-US"/>
          </a:p>
          <a:p>
            <a:pPr algn="just">
              <a:lnSpc>
                <a:spcPct val="150000"/>
              </a:lnSpc>
            </a:pPr>
            <a:r>
              <a:rPr lang="en-US">
                <a:latin typeface="DINVnu-Regular"/>
              </a:rPr>
              <a:t>     </a:t>
            </a:r>
            <a:r>
              <a:rPr lang="en-US" err="1">
                <a:latin typeface="DINVnu-Regular"/>
              </a:rPr>
              <a:t>Thực</a:t>
            </a:r>
            <a:r>
              <a:rPr lang="en-US">
                <a:latin typeface="DINVnu-Regular"/>
              </a:rPr>
              <a:t> </a:t>
            </a:r>
            <a:r>
              <a:rPr lang="en-US" err="1">
                <a:latin typeface="DINVnu-Regular"/>
              </a:rPr>
              <a:t>tế</a:t>
            </a:r>
            <a:r>
              <a:rPr lang="en-US">
                <a:latin typeface="DINVnu-Regular"/>
              </a:rPr>
              <a:t> </a:t>
            </a:r>
            <a:r>
              <a:rPr lang="en-US" err="1">
                <a:latin typeface="DINVnu-Regular"/>
              </a:rPr>
              <a:t>việc</a:t>
            </a:r>
            <a:r>
              <a:rPr lang="en-US">
                <a:latin typeface="DINVnu-Regular"/>
              </a:rPr>
              <a:t> </a:t>
            </a:r>
            <a:r>
              <a:rPr lang="en-US" err="1">
                <a:latin typeface="DINVnu-Regular"/>
              </a:rPr>
              <a:t>thiết</a:t>
            </a:r>
            <a:r>
              <a:rPr lang="en-US">
                <a:latin typeface="DINVnu-Regular"/>
              </a:rPr>
              <a:t> </a:t>
            </a:r>
            <a:r>
              <a:rPr lang="en-US" err="1">
                <a:latin typeface="DINVnu-Regular"/>
              </a:rPr>
              <a:t>kế</a:t>
            </a:r>
            <a:r>
              <a:rPr lang="en-US">
                <a:latin typeface="DINVnu-Regular"/>
              </a:rPr>
              <a:t> </a:t>
            </a:r>
            <a:r>
              <a:rPr lang="en-US" err="1">
                <a:latin typeface="DINVnu-Regular"/>
              </a:rPr>
              <a:t>mạch</a:t>
            </a:r>
            <a:r>
              <a:rPr lang="en-US">
                <a:latin typeface="DINVnu-Regular"/>
              </a:rPr>
              <a:t> </a:t>
            </a:r>
            <a:r>
              <a:rPr lang="en-US" err="1">
                <a:latin typeface="DINVnu-Regular"/>
              </a:rPr>
              <a:t>điện</a:t>
            </a:r>
            <a:r>
              <a:rPr lang="en-US">
                <a:latin typeface="DINVnu-Regular"/>
              </a:rPr>
              <a:t> </a:t>
            </a:r>
            <a:r>
              <a:rPr lang="en-US" err="1">
                <a:latin typeface="DINVnu-Regular"/>
              </a:rPr>
              <a:t>tử</a:t>
            </a:r>
            <a:r>
              <a:rPr lang="en-US">
                <a:latin typeface="DINVnu-Regular"/>
              </a:rPr>
              <a:t> </a:t>
            </a:r>
            <a:r>
              <a:rPr lang="en-US" err="1">
                <a:latin typeface="DINVnu-Regular"/>
              </a:rPr>
              <a:t>luôn</a:t>
            </a:r>
            <a:r>
              <a:rPr lang="en-US">
                <a:latin typeface="DINVnu-Regular"/>
              </a:rPr>
              <a:t> </a:t>
            </a:r>
            <a:r>
              <a:rPr lang="en-US" err="1">
                <a:latin typeface="DINVnu-Regular"/>
              </a:rPr>
              <a:t>có</a:t>
            </a:r>
            <a:r>
              <a:rPr lang="en-US">
                <a:latin typeface="DINVnu-Regular"/>
              </a:rPr>
              <a:t> </a:t>
            </a:r>
            <a:r>
              <a:rPr lang="en-US" err="1">
                <a:latin typeface="DINVnu-Regular"/>
              </a:rPr>
              <a:t>một</a:t>
            </a:r>
            <a:r>
              <a:rPr lang="en-US">
                <a:latin typeface="DINVnu-Regular"/>
              </a:rPr>
              <a:t> </a:t>
            </a:r>
            <a:r>
              <a:rPr lang="en-US" err="1">
                <a:latin typeface="DINVnu-Regular"/>
              </a:rPr>
              <a:t>khoảng</a:t>
            </a:r>
            <a:r>
              <a:rPr lang="en-US">
                <a:latin typeface="DINVnu-Regular"/>
              </a:rPr>
              <a:t> </a:t>
            </a:r>
            <a:r>
              <a:rPr lang="en-US" err="1">
                <a:latin typeface="DINVnu-Regular"/>
              </a:rPr>
              <a:t>sai</a:t>
            </a:r>
            <a:r>
              <a:rPr lang="en-US">
                <a:latin typeface="DINVnu-Regular"/>
              </a:rPr>
              <a:t> </a:t>
            </a:r>
            <a:r>
              <a:rPr lang="en-US" err="1">
                <a:latin typeface="DINVnu-Regular"/>
              </a:rPr>
              <a:t>số</a:t>
            </a:r>
            <a:r>
              <a:rPr lang="en-US">
                <a:latin typeface="DINVnu-Regular"/>
              </a:rPr>
              <a:t>, </a:t>
            </a:r>
            <a:r>
              <a:rPr lang="en-US" err="1">
                <a:latin typeface="DINVnu-Regular"/>
              </a:rPr>
              <a:t>nên</a:t>
            </a:r>
            <a:r>
              <a:rPr lang="en-US">
                <a:latin typeface="DINVnu-Regular"/>
              </a:rPr>
              <a:t> </a:t>
            </a:r>
            <a:r>
              <a:rPr lang="en-US" err="1">
                <a:latin typeface="DINVnu-Regular"/>
              </a:rPr>
              <a:t>khi</a:t>
            </a:r>
            <a:r>
              <a:rPr lang="en-US">
                <a:latin typeface="DINVnu-Regular"/>
              </a:rPr>
              <a:t> </a:t>
            </a:r>
            <a:r>
              <a:rPr lang="en-US" err="1">
                <a:latin typeface="DINVnu-Regular"/>
              </a:rPr>
              <a:t>thực</a:t>
            </a:r>
            <a:r>
              <a:rPr lang="en-US">
                <a:latin typeface="DINVnu-Regular"/>
              </a:rPr>
              <a:t> </a:t>
            </a:r>
            <a:r>
              <a:rPr lang="en-US" err="1">
                <a:latin typeface="DINVnu-Regular"/>
              </a:rPr>
              <a:t>hiện</a:t>
            </a:r>
            <a:r>
              <a:rPr lang="en-US">
                <a:latin typeface="DINVnu-Regular"/>
              </a:rPr>
              <a:t> </a:t>
            </a:r>
            <a:r>
              <a:rPr lang="en-US" err="1">
                <a:latin typeface="DINVnu-Regular"/>
              </a:rPr>
              <a:t>điều</a:t>
            </a:r>
            <a:r>
              <a:rPr lang="en-US">
                <a:latin typeface="DINVnu-Regular"/>
              </a:rPr>
              <a:t> </a:t>
            </a:r>
            <a:r>
              <a:rPr lang="en-US" err="1">
                <a:latin typeface="DINVnu-Regular"/>
              </a:rPr>
              <a:t>chỉnh</a:t>
            </a:r>
            <a:r>
              <a:rPr lang="en-US">
                <a:latin typeface="DINVnu-Regular"/>
              </a:rPr>
              <a:t> </a:t>
            </a:r>
            <a:r>
              <a:rPr lang="en-US" err="1">
                <a:latin typeface="DINVnu-Regular"/>
              </a:rPr>
              <a:t>mạch</a:t>
            </a:r>
            <a:r>
              <a:rPr lang="en-US">
                <a:latin typeface="DINVnu-Regular"/>
              </a:rPr>
              <a:t> </a:t>
            </a:r>
            <a:r>
              <a:rPr lang="en-US" err="1">
                <a:latin typeface="DINVnu-Regular"/>
              </a:rPr>
              <a:t>điện</a:t>
            </a:r>
            <a:r>
              <a:rPr lang="en-US">
                <a:latin typeface="DINVnu-Regular"/>
              </a:rPr>
              <a:t> </a:t>
            </a:r>
            <a:r>
              <a:rPr lang="en-US" err="1">
                <a:latin typeface="DINVnu-Regular"/>
              </a:rPr>
              <a:t>người</a:t>
            </a:r>
            <a:r>
              <a:rPr lang="en-US">
                <a:latin typeface="DINVnu-Regular"/>
              </a:rPr>
              <a:t> ta </a:t>
            </a:r>
            <a:r>
              <a:rPr lang="en-US" err="1">
                <a:latin typeface="DINVnu-Regular"/>
              </a:rPr>
              <a:t>phải</a:t>
            </a:r>
            <a:r>
              <a:rPr lang="en-US">
                <a:latin typeface="DINVnu-Regular"/>
              </a:rPr>
              <a:t> </a:t>
            </a:r>
            <a:r>
              <a:rPr lang="en-US" err="1">
                <a:latin typeface="DINVnu-Regular"/>
              </a:rPr>
              <a:t>dùng</a:t>
            </a:r>
            <a:r>
              <a:rPr lang="en-US">
                <a:latin typeface="DINVnu-Regular"/>
              </a:rPr>
              <a:t> </a:t>
            </a:r>
            <a:r>
              <a:rPr lang="en-US" err="1">
                <a:latin typeface="DINVnu-Regular"/>
              </a:rPr>
              <a:t>biến</a:t>
            </a:r>
            <a:r>
              <a:rPr lang="en-US">
                <a:latin typeface="DINVnu-Regular"/>
              </a:rPr>
              <a:t> </a:t>
            </a:r>
            <a:r>
              <a:rPr lang="en-US" err="1">
                <a:latin typeface="DINVnu-Regular"/>
              </a:rPr>
              <a:t>trở</a:t>
            </a:r>
            <a:r>
              <a:rPr lang="en-US">
                <a:latin typeface="DINVnu-Regular"/>
              </a:rPr>
              <a:t>, </a:t>
            </a:r>
            <a:r>
              <a:rPr lang="en-US" err="1">
                <a:latin typeface="DINVnu-Regular"/>
              </a:rPr>
              <a:t>lúc</a:t>
            </a:r>
            <a:r>
              <a:rPr lang="en-US">
                <a:latin typeface="DINVnu-Regular"/>
              </a:rPr>
              <a:t> </a:t>
            </a:r>
            <a:r>
              <a:rPr lang="en-US" err="1">
                <a:latin typeface="DINVnu-Regular"/>
              </a:rPr>
              <a:t>này</a:t>
            </a:r>
            <a:r>
              <a:rPr lang="en-US">
                <a:latin typeface="DINVnu-Regular"/>
              </a:rPr>
              <a:t> </a:t>
            </a:r>
            <a:r>
              <a:rPr lang="en-US" err="1">
                <a:latin typeface="DINVnu-Regular"/>
              </a:rPr>
              <a:t>biến</a:t>
            </a:r>
            <a:r>
              <a:rPr lang="en-US">
                <a:latin typeface="DINVnu-Regular"/>
              </a:rPr>
              <a:t> </a:t>
            </a:r>
            <a:r>
              <a:rPr lang="en-US" err="1">
                <a:latin typeface="DINVnu-Regular"/>
              </a:rPr>
              <a:t>trở</a:t>
            </a:r>
            <a:r>
              <a:rPr lang="en-US">
                <a:latin typeface="DINVnu-Regular"/>
              </a:rPr>
              <a:t> </a:t>
            </a:r>
            <a:r>
              <a:rPr lang="en-US" err="1">
                <a:latin typeface="DINVnu-Regular"/>
              </a:rPr>
              <a:t>có</a:t>
            </a:r>
            <a:r>
              <a:rPr lang="en-US">
                <a:latin typeface="DINVnu-Regular"/>
              </a:rPr>
              <a:t> </a:t>
            </a:r>
            <a:r>
              <a:rPr lang="en-US" err="1">
                <a:latin typeface="DINVnu-Regular"/>
              </a:rPr>
              <a:t>vai</a:t>
            </a:r>
            <a:r>
              <a:rPr lang="en-US">
                <a:latin typeface="DINVnu-Regular"/>
              </a:rPr>
              <a:t> </a:t>
            </a:r>
            <a:r>
              <a:rPr lang="en-US" err="1">
                <a:latin typeface="DINVnu-Regular"/>
              </a:rPr>
              <a:t>trò</a:t>
            </a:r>
            <a:r>
              <a:rPr lang="en-US">
                <a:latin typeface="DINVnu-Regular"/>
              </a:rPr>
              <a:t> </a:t>
            </a:r>
            <a:r>
              <a:rPr lang="en-US" err="1">
                <a:latin typeface="DINVnu-Regular"/>
              </a:rPr>
              <a:t>phân</a:t>
            </a:r>
            <a:r>
              <a:rPr lang="en-US">
                <a:latin typeface="DINVnu-Regular"/>
              </a:rPr>
              <a:t> </a:t>
            </a:r>
            <a:r>
              <a:rPr lang="en-US" err="1">
                <a:latin typeface="DINVnu-Regular"/>
              </a:rPr>
              <a:t>áp</a:t>
            </a:r>
            <a:r>
              <a:rPr lang="en-US">
                <a:latin typeface="DINVnu-Regular"/>
              </a:rPr>
              <a:t>, </a:t>
            </a:r>
            <a:r>
              <a:rPr lang="en-US" err="1">
                <a:latin typeface="DINVnu-Regular"/>
              </a:rPr>
              <a:t>phân</a:t>
            </a:r>
            <a:r>
              <a:rPr lang="en-US">
                <a:latin typeface="DINVnu-Regular"/>
              </a:rPr>
              <a:t> </a:t>
            </a:r>
            <a:r>
              <a:rPr lang="en-US" err="1">
                <a:latin typeface="DINVnu-Regular"/>
              </a:rPr>
              <a:t>dòng</a:t>
            </a:r>
            <a:r>
              <a:rPr lang="en-US">
                <a:latin typeface="DINVnu-Regular"/>
              </a:rPr>
              <a:t> </a:t>
            </a:r>
            <a:r>
              <a:rPr lang="en-US" err="1">
                <a:latin typeface="DINVnu-Regular"/>
              </a:rPr>
              <a:t>trong</a:t>
            </a:r>
            <a:r>
              <a:rPr lang="en-US">
                <a:latin typeface="DINVnu-Regular"/>
              </a:rPr>
              <a:t> </a:t>
            </a:r>
            <a:r>
              <a:rPr lang="en-US" err="1">
                <a:latin typeface="DINVnu-Regular"/>
              </a:rPr>
              <a:t>mạch</a:t>
            </a:r>
            <a:endParaRPr lang="en-US">
              <a:latin typeface="DINVnu-Regular"/>
            </a:endParaRPr>
          </a:p>
        </p:txBody>
      </p:sp>
      <p:pic>
        <p:nvPicPr>
          <p:cNvPr id="7" name="Picture 7">
            <a:extLst>
              <a:ext uri="{FF2B5EF4-FFF2-40B4-BE49-F238E27FC236}">
                <a16:creationId xmlns:a16="http://schemas.microsoft.com/office/drawing/2014/main" id="{A86D9C67-1B7E-372B-D4D0-0007599272DD}"/>
              </a:ext>
            </a:extLst>
          </p:cNvPr>
          <p:cNvPicPr>
            <a:picLocks noChangeAspect="1"/>
          </p:cNvPicPr>
          <p:nvPr/>
        </p:nvPicPr>
        <p:blipFill>
          <a:blip r:embed="rId3"/>
          <a:stretch>
            <a:fillRect/>
          </a:stretch>
        </p:blipFill>
        <p:spPr>
          <a:xfrm>
            <a:off x="707572" y="1385888"/>
            <a:ext cx="3041196" cy="3031671"/>
          </a:xfrm>
          <a:prstGeom prst="rect">
            <a:avLst/>
          </a:prstGeom>
        </p:spPr>
      </p:pic>
    </p:spTree>
    <p:extLst>
      <p:ext uri="{BB962C8B-B14F-4D97-AF65-F5344CB8AC3E}">
        <p14:creationId xmlns:p14="http://schemas.microsoft.com/office/powerpoint/2010/main" val="123827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nodePh="1">
                                  <p:stCondLst>
                                    <p:cond delay="0"/>
                                  </p:stCondLst>
                                  <p:endCondLst>
                                    <p:cond evt="begin" delay="0">
                                      <p:tn val="5"/>
                                    </p:cond>
                                  </p:endCondLst>
                                  <p:childTnLst>
                                    <p:set>
                                      <p:cBhvr>
                                        <p:cTn id="6" dur="1" fill="hold">
                                          <p:stCondLst>
                                            <p:cond delay="0"/>
                                          </p:stCondLst>
                                        </p:cTn>
                                        <p:tgtEl>
                                          <p:spTgt spid="2372">
                                            <p:txEl>
                                              <p:pRg st="0" end="0"/>
                                            </p:txEl>
                                          </p:spTgt>
                                        </p:tgtEl>
                                        <p:attrNameLst>
                                          <p:attrName>style.visibility</p:attrName>
                                        </p:attrNameLst>
                                      </p:cBhvr>
                                      <p:to>
                                        <p:strVal val="visible"/>
                                      </p:to>
                                    </p:set>
                                    <p:animEffect transition="in" filter="fade">
                                      <p:cBhvr>
                                        <p:cTn id="7" dur="500"/>
                                        <p:tgtEl>
                                          <p:spTgt spid="237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6"/>
          <p:cNvGrpSpPr/>
          <p:nvPr/>
        </p:nvGrpSpPr>
        <p:grpSpPr>
          <a:xfrm>
            <a:off x="360397" y="1525126"/>
            <a:ext cx="3401940" cy="2666520"/>
            <a:chOff x="4608397" y="1599126"/>
            <a:chExt cx="3401940" cy="2666520"/>
          </a:xfrm>
        </p:grpSpPr>
        <p:sp>
          <p:nvSpPr>
            <p:cNvPr id="2326" name="Google Shape;2326;p6"/>
            <p:cNvSpPr/>
            <p:nvPr/>
          </p:nvSpPr>
          <p:spPr>
            <a:xfrm>
              <a:off x="4678010" y="1668747"/>
              <a:ext cx="3262715" cy="2527277"/>
            </a:xfrm>
            <a:custGeom>
              <a:avLst/>
              <a:gdLst/>
              <a:ahLst/>
              <a:cxnLst/>
              <a:rect l="l" t="t" r="r" b="b"/>
              <a:pathLst>
                <a:path w="167512" h="129737" extrusionOk="0">
                  <a:moveTo>
                    <a:pt x="3919" y="0"/>
                  </a:moveTo>
                  <a:cubicBezTo>
                    <a:pt x="1756" y="0"/>
                    <a:pt x="0" y="1756"/>
                    <a:pt x="0" y="3919"/>
                  </a:cubicBezTo>
                  <a:lnTo>
                    <a:pt x="0" y="3919"/>
                  </a:lnTo>
                  <a:lnTo>
                    <a:pt x="0" y="125818"/>
                  </a:lnTo>
                  <a:cubicBezTo>
                    <a:pt x="0" y="127981"/>
                    <a:pt x="1756" y="129736"/>
                    <a:pt x="3919" y="129736"/>
                  </a:cubicBezTo>
                  <a:lnTo>
                    <a:pt x="3919" y="129736"/>
                  </a:lnTo>
                  <a:lnTo>
                    <a:pt x="163593" y="129736"/>
                  </a:lnTo>
                  <a:cubicBezTo>
                    <a:pt x="165756" y="129736"/>
                    <a:pt x="167512" y="127981"/>
                    <a:pt x="167512" y="125818"/>
                  </a:cubicBezTo>
                  <a:lnTo>
                    <a:pt x="167512" y="125818"/>
                  </a:lnTo>
                  <a:lnTo>
                    <a:pt x="167512" y="3919"/>
                  </a:lnTo>
                  <a:cubicBezTo>
                    <a:pt x="167512" y="1756"/>
                    <a:pt x="165756" y="0"/>
                    <a:pt x="163593" y="0"/>
                  </a:cubicBezTo>
                  <a:lnTo>
                    <a:pt x="1635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
            <p:cNvSpPr/>
            <p:nvPr/>
          </p:nvSpPr>
          <p:spPr>
            <a:xfrm>
              <a:off x="4608397" y="1599126"/>
              <a:ext cx="3401940" cy="2666520"/>
            </a:xfrm>
            <a:custGeom>
              <a:avLst/>
              <a:gdLst/>
              <a:ahLst/>
              <a:cxnLst/>
              <a:rect l="l" t="t" r="r" b="b"/>
              <a:pathLst>
                <a:path w="174660" h="136885" extrusionOk="0">
                  <a:moveTo>
                    <a:pt x="163922" y="7164"/>
                  </a:moveTo>
                  <a:cubicBezTo>
                    <a:pt x="165913" y="7164"/>
                    <a:pt x="167528" y="8762"/>
                    <a:pt x="167528" y="10753"/>
                  </a:cubicBezTo>
                  <a:lnTo>
                    <a:pt x="167528" y="126132"/>
                  </a:lnTo>
                  <a:cubicBezTo>
                    <a:pt x="167528" y="128122"/>
                    <a:pt x="165913" y="129737"/>
                    <a:pt x="163922" y="129737"/>
                  </a:cubicBezTo>
                  <a:lnTo>
                    <a:pt x="10737" y="129737"/>
                  </a:lnTo>
                  <a:cubicBezTo>
                    <a:pt x="8747" y="129737"/>
                    <a:pt x="7132" y="128122"/>
                    <a:pt x="7132" y="126132"/>
                  </a:cubicBezTo>
                  <a:lnTo>
                    <a:pt x="7132" y="10753"/>
                  </a:lnTo>
                  <a:cubicBezTo>
                    <a:pt x="7132" y="8762"/>
                    <a:pt x="8747" y="7164"/>
                    <a:pt x="10737" y="7164"/>
                  </a:cubicBezTo>
                  <a:close/>
                  <a:moveTo>
                    <a:pt x="3919" y="0"/>
                  </a:moveTo>
                  <a:cubicBezTo>
                    <a:pt x="1756" y="0"/>
                    <a:pt x="0" y="1756"/>
                    <a:pt x="0" y="3919"/>
                  </a:cubicBezTo>
                  <a:lnTo>
                    <a:pt x="0" y="132966"/>
                  </a:lnTo>
                  <a:cubicBezTo>
                    <a:pt x="0" y="135129"/>
                    <a:pt x="1756" y="136884"/>
                    <a:pt x="3919" y="136884"/>
                  </a:cubicBezTo>
                  <a:lnTo>
                    <a:pt x="170741" y="136884"/>
                  </a:lnTo>
                  <a:cubicBezTo>
                    <a:pt x="172904" y="136884"/>
                    <a:pt x="174659" y="135129"/>
                    <a:pt x="174659" y="132966"/>
                  </a:cubicBezTo>
                  <a:lnTo>
                    <a:pt x="174659" y="3919"/>
                  </a:lnTo>
                  <a:cubicBezTo>
                    <a:pt x="174659" y="1756"/>
                    <a:pt x="172904" y="0"/>
                    <a:pt x="1707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
            <p:cNvSpPr/>
            <p:nvPr/>
          </p:nvSpPr>
          <p:spPr>
            <a:xfrm>
              <a:off x="4608397" y="1824763"/>
              <a:ext cx="138933" cy="2231415"/>
            </a:xfrm>
            <a:custGeom>
              <a:avLst/>
              <a:gdLst/>
              <a:ahLst/>
              <a:cxnLst/>
              <a:rect l="l" t="t" r="r" b="b"/>
              <a:pathLst>
                <a:path w="7133" h="114549" extrusionOk="0">
                  <a:moveTo>
                    <a:pt x="0" y="114549"/>
                  </a:moveTo>
                  <a:lnTo>
                    <a:pt x="7132" y="114549"/>
                  </a:lnTo>
                  <a:lnTo>
                    <a:pt x="713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
            <p:cNvSpPr/>
            <p:nvPr/>
          </p:nvSpPr>
          <p:spPr>
            <a:xfrm>
              <a:off x="7871404" y="1824763"/>
              <a:ext cx="138933" cy="2231415"/>
            </a:xfrm>
            <a:custGeom>
              <a:avLst/>
              <a:gdLst/>
              <a:ahLst/>
              <a:cxnLst/>
              <a:rect l="l" t="t" r="r" b="b"/>
              <a:pathLst>
                <a:path w="7133" h="114549" extrusionOk="0">
                  <a:moveTo>
                    <a:pt x="1" y="114549"/>
                  </a:moveTo>
                  <a:lnTo>
                    <a:pt x="7132" y="114549"/>
                  </a:lnTo>
                  <a:lnTo>
                    <a:pt x="7132"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
            <p:cNvSpPr/>
            <p:nvPr/>
          </p:nvSpPr>
          <p:spPr>
            <a:xfrm>
              <a:off x="4831863" y="1599126"/>
              <a:ext cx="2969345" cy="139555"/>
            </a:xfrm>
            <a:custGeom>
              <a:avLst/>
              <a:gdLst/>
              <a:ahLst/>
              <a:cxnLst/>
              <a:rect l="l" t="t" r="r" b="b"/>
              <a:pathLst>
                <a:path w="152450" h="7164" extrusionOk="0">
                  <a:moveTo>
                    <a:pt x="1" y="7164"/>
                  </a:moveTo>
                  <a:lnTo>
                    <a:pt x="152449" y="7164"/>
                  </a:lnTo>
                  <a:lnTo>
                    <a:pt x="152449" y="0"/>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
            <p:cNvSpPr/>
            <p:nvPr/>
          </p:nvSpPr>
          <p:spPr>
            <a:xfrm>
              <a:off x="4831863" y="4126383"/>
              <a:ext cx="2969345" cy="139263"/>
            </a:xfrm>
            <a:custGeom>
              <a:avLst/>
              <a:gdLst/>
              <a:ahLst/>
              <a:cxnLst/>
              <a:rect l="l" t="t" r="r" b="b"/>
              <a:pathLst>
                <a:path w="152450" h="7149" extrusionOk="0">
                  <a:moveTo>
                    <a:pt x="1" y="7148"/>
                  </a:moveTo>
                  <a:lnTo>
                    <a:pt x="152449" y="7148"/>
                  </a:lnTo>
                  <a:lnTo>
                    <a:pt x="152449"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2" name="Google Shape;2332;p6"/>
          <p:cNvSpPr txBox="1">
            <a:spLocks noGrp="1"/>
          </p:cNvSpPr>
          <p:nvPr>
            <p:ph type="title"/>
          </p:nvPr>
        </p:nvSpPr>
        <p:spPr>
          <a:xfrm>
            <a:off x="720000" y="277450"/>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THÔNG SỐ KỸ THUẬT</a:t>
            </a:r>
            <a:endParaRPr b="1">
              <a:latin typeface="Arial"/>
              <a:ea typeface="Arial"/>
              <a:cs typeface="Arial"/>
              <a:sym typeface="Arial"/>
            </a:endParaRPr>
          </a:p>
        </p:txBody>
      </p:sp>
      <p:pic>
        <p:nvPicPr>
          <p:cNvPr id="2" name="Picture 2">
            <a:extLst>
              <a:ext uri="{FF2B5EF4-FFF2-40B4-BE49-F238E27FC236}">
                <a16:creationId xmlns:a16="http://schemas.microsoft.com/office/drawing/2014/main" id="{A42F82AE-C552-8547-2058-32F2B85584D0}"/>
              </a:ext>
            </a:extLst>
          </p:cNvPr>
          <p:cNvPicPr>
            <a:picLocks noChangeAspect="1"/>
          </p:cNvPicPr>
          <p:nvPr/>
        </p:nvPicPr>
        <p:blipFill>
          <a:blip r:embed="rId3"/>
          <a:stretch>
            <a:fillRect/>
          </a:stretch>
        </p:blipFill>
        <p:spPr>
          <a:xfrm>
            <a:off x="982436" y="1710418"/>
            <a:ext cx="2307772" cy="2307772"/>
          </a:xfrm>
          <a:prstGeom prst="rect">
            <a:avLst/>
          </a:prstGeom>
        </p:spPr>
      </p:pic>
      <p:graphicFrame>
        <p:nvGraphicFramePr>
          <p:cNvPr id="5" name="Table 4">
            <a:extLst>
              <a:ext uri="{FF2B5EF4-FFF2-40B4-BE49-F238E27FC236}">
                <a16:creationId xmlns:a16="http://schemas.microsoft.com/office/drawing/2014/main" id="{0DB5CA10-54B6-A403-2CFE-591A2BFCBC7F}"/>
              </a:ext>
            </a:extLst>
          </p:cNvPr>
          <p:cNvGraphicFramePr>
            <a:graphicFrameLocks noGrp="1"/>
          </p:cNvGraphicFramePr>
          <p:nvPr>
            <p:extLst>
              <p:ext uri="{D42A27DB-BD31-4B8C-83A1-F6EECF244321}">
                <p14:modId xmlns:p14="http://schemas.microsoft.com/office/powerpoint/2010/main" val="4051677975"/>
              </p:ext>
            </p:extLst>
          </p:nvPr>
        </p:nvGraphicFramePr>
        <p:xfrm>
          <a:off x="4048124" y="1626053"/>
          <a:ext cx="4823732" cy="2461857"/>
        </p:xfrm>
        <a:graphic>
          <a:graphicData uri="http://schemas.openxmlformats.org/drawingml/2006/table">
            <a:tbl>
              <a:tblPr firstRow="1" bandRow="1">
                <a:tableStyleId>{403FCCD4-8315-4A3E-922C-3D25C23B1804}</a:tableStyleId>
              </a:tblPr>
              <a:tblGrid>
                <a:gridCol w="2411866">
                  <a:extLst>
                    <a:ext uri="{9D8B030D-6E8A-4147-A177-3AD203B41FA5}">
                      <a16:colId xmlns:a16="http://schemas.microsoft.com/office/drawing/2014/main" val="2225924837"/>
                    </a:ext>
                  </a:extLst>
                </a:gridCol>
                <a:gridCol w="2411866">
                  <a:extLst>
                    <a:ext uri="{9D8B030D-6E8A-4147-A177-3AD203B41FA5}">
                      <a16:colId xmlns:a16="http://schemas.microsoft.com/office/drawing/2014/main" val="2058176491"/>
                    </a:ext>
                  </a:extLst>
                </a:gridCol>
              </a:tblGrid>
              <a:tr h="410989">
                <a:tc>
                  <a:txBody>
                    <a:bodyPr/>
                    <a:lstStyle/>
                    <a:p>
                      <a:pPr rtl="0" fontAlgn="t">
                        <a:spcBef>
                          <a:spcPts val="0"/>
                        </a:spcBef>
                        <a:spcAft>
                          <a:spcPts val="0"/>
                        </a:spcAft>
                      </a:pPr>
                      <a:r>
                        <a:rPr lang="en-US" sz="1400" err="1">
                          <a:effectLst/>
                        </a:rPr>
                        <a:t>Tên</a:t>
                      </a:r>
                      <a:r>
                        <a:rPr lang="en-US" sz="1400">
                          <a:effectLst/>
                        </a:rPr>
                        <a:t> </a:t>
                      </a:r>
                      <a:r>
                        <a:rPr lang="en-US" sz="1400" err="1">
                          <a:effectLst/>
                        </a:rPr>
                        <a:t>cảm</a:t>
                      </a:r>
                      <a:r>
                        <a:rPr lang="en-US" sz="1400">
                          <a:effectLst/>
                        </a:rPr>
                        <a:t> </a:t>
                      </a:r>
                      <a:r>
                        <a:rPr lang="en-US" sz="1400" err="1">
                          <a:effectLst/>
                        </a:rPr>
                        <a:t>biến</a:t>
                      </a:r>
                      <a:endParaRPr lang="en-US" err="1">
                        <a:effectLst/>
                      </a:endParaRPr>
                    </a:p>
                  </a:txBody>
                  <a:tcPr marL="95250" marR="95250" marT="95250" marB="95250"/>
                </a:tc>
                <a:tc>
                  <a:txBody>
                    <a:bodyPr/>
                    <a:lstStyle/>
                    <a:p>
                      <a:pPr rtl="0" fontAlgn="t">
                        <a:spcBef>
                          <a:spcPts val="0"/>
                        </a:spcBef>
                        <a:spcAft>
                          <a:spcPts val="0"/>
                        </a:spcAft>
                      </a:pPr>
                      <a:r>
                        <a:rPr lang="en-US" sz="1400" err="1">
                          <a:effectLst/>
                        </a:rPr>
                        <a:t>Cảm</a:t>
                      </a:r>
                      <a:r>
                        <a:rPr lang="en-US" sz="1400">
                          <a:effectLst/>
                        </a:rPr>
                        <a:t> </a:t>
                      </a:r>
                      <a:r>
                        <a:rPr lang="en-US" sz="1400" err="1">
                          <a:effectLst/>
                        </a:rPr>
                        <a:t>biến</a:t>
                      </a:r>
                      <a:r>
                        <a:rPr lang="en-US" sz="1400">
                          <a:effectLst/>
                        </a:rPr>
                        <a:t> rung SW - 420</a:t>
                      </a:r>
                      <a:endParaRPr lang="en-US">
                        <a:effectLst/>
                      </a:endParaRPr>
                    </a:p>
                  </a:txBody>
                  <a:tcPr marL="95250" marR="95250" marT="95250" marB="95250"/>
                </a:tc>
                <a:extLst>
                  <a:ext uri="{0D108BD9-81ED-4DB2-BD59-A6C34878D82A}">
                    <a16:rowId xmlns:a16="http://schemas.microsoft.com/office/drawing/2014/main" val="1669103438"/>
                  </a:ext>
                </a:extLst>
              </a:tr>
              <a:tr h="269426">
                <a:tc>
                  <a:txBody>
                    <a:bodyPr/>
                    <a:lstStyle/>
                    <a:p>
                      <a:pPr rtl="0" fontAlgn="t">
                        <a:spcBef>
                          <a:spcPts val="0"/>
                        </a:spcBef>
                        <a:spcAft>
                          <a:spcPts val="0"/>
                        </a:spcAft>
                      </a:pPr>
                      <a:r>
                        <a:rPr lang="en-US" sz="1400" err="1">
                          <a:effectLst/>
                        </a:rPr>
                        <a:t>Điện</a:t>
                      </a:r>
                      <a:r>
                        <a:rPr lang="en-US" sz="1400">
                          <a:effectLst/>
                        </a:rPr>
                        <a:t> </a:t>
                      </a:r>
                      <a:r>
                        <a:rPr lang="en-US" sz="1400" err="1">
                          <a:effectLst/>
                        </a:rPr>
                        <a:t>áp</a:t>
                      </a:r>
                      <a:r>
                        <a:rPr lang="en-US" sz="1400">
                          <a:effectLst/>
                        </a:rPr>
                        <a:t> </a:t>
                      </a:r>
                      <a:r>
                        <a:rPr lang="en-US" sz="1400" err="1">
                          <a:effectLst/>
                        </a:rPr>
                        <a:t>hoạt</a:t>
                      </a:r>
                      <a:r>
                        <a:rPr lang="en-US" sz="1400">
                          <a:effectLst/>
                        </a:rPr>
                        <a:t> </a:t>
                      </a:r>
                      <a:r>
                        <a:rPr lang="en-US" sz="1400" err="1">
                          <a:effectLst/>
                        </a:rPr>
                        <a:t>động</a:t>
                      </a:r>
                      <a:endParaRPr lang="en-US" err="1">
                        <a:effectLst/>
                      </a:endParaRPr>
                    </a:p>
                  </a:txBody>
                  <a:tcPr marL="95250" marR="95250" marT="95250" marB="95250"/>
                </a:tc>
                <a:tc>
                  <a:txBody>
                    <a:bodyPr/>
                    <a:lstStyle/>
                    <a:p>
                      <a:pPr rtl="0" fontAlgn="t">
                        <a:spcBef>
                          <a:spcPts val="0"/>
                        </a:spcBef>
                        <a:spcAft>
                          <a:spcPts val="0"/>
                        </a:spcAft>
                      </a:pPr>
                      <a:r>
                        <a:rPr lang="en-US" sz="1400">
                          <a:effectLst/>
                        </a:rPr>
                        <a:t>3.3V - 5V</a:t>
                      </a:r>
                      <a:endParaRPr lang="en-US">
                        <a:effectLst/>
                      </a:endParaRPr>
                    </a:p>
                  </a:txBody>
                  <a:tcPr marL="95250" marR="95250" marT="95250" marB="95250"/>
                </a:tc>
                <a:extLst>
                  <a:ext uri="{0D108BD9-81ED-4DB2-BD59-A6C34878D82A}">
                    <a16:rowId xmlns:a16="http://schemas.microsoft.com/office/drawing/2014/main" val="1819256871"/>
                  </a:ext>
                </a:extLst>
              </a:tr>
              <a:tr h="269426">
                <a:tc>
                  <a:txBody>
                    <a:bodyPr/>
                    <a:lstStyle/>
                    <a:p>
                      <a:pPr rtl="0" fontAlgn="t">
                        <a:spcBef>
                          <a:spcPts val="0"/>
                        </a:spcBef>
                        <a:spcAft>
                          <a:spcPts val="0"/>
                        </a:spcAft>
                      </a:pPr>
                      <a:r>
                        <a:rPr lang="en-US" sz="1400" err="1">
                          <a:effectLst/>
                        </a:rPr>
                        <a:t>Tín</a:t>
                      </a:r>
                      <a:r>
                        <a:rPr lang="en-US" sz="1400">
                          <a:effectLst/>
                        </a:rPr>
                        <a:t> </a:t>
                      </a:r>
                      <a:r>
                        <a:rPr lang="en-US" sz="1400" err="1">
                          <a:effectLst/>
                        </a:rPr>
                        <a:t>hiệu</a:t>
                      </a:r>
                      <a:r>
                        <a:rPr lang="en-US" sz="1400">
                          <a:effectLst/>
                        </a:rPr>
                        <a:t> </a:t>
                      </a:r>
                      <a:r>
                        <a:rPr lang="en-US" sz="1400" err="1">
                          <a:effectLst/>
                        </a:rPr>
                        <a:t>ngõ</a:t>
                      </a:r>
                      <a:r>
                        <a:rPr lang="en-US" sz="1400">
                          <a:effectLst/>
                        </a:rPr>
                        <a:t> </a:t>
                      </a:r>
                      <a:r>
                        <a:rPr lang="en-US" sz="1400" err="1">
                          <a:effectLst/>
                        </a:rPr>
                        <a:t>ra</a:t>
                      </a:r>
                      <a:endParaRPr lang="en-US" err="1">
                        <a:effectLst/>
                      </a:endParaRPr>
                    </a:p>
                  </a:txBody>
                  <a:tcPr marL="95250" marR="95250" marT="95250" marB="95250"/>
                </a:tc>
                <a:tc>
                  <a:txBody>
                    <a:bodyPr/>
                    <a:lstStyle/>
                    <a:p>
                      <a:pPr rtl="0" fontAlgn="t">
                        <a:spcBef>
                          <a:spcPts val="0"/>
                        </a:spcBef>
                        <a:spcAft>
                          <a:spcPts val="0"/>
                        </a:spcAft>
                      </a:pPr>
                      <a:r>
                        <a:rPr lang="en-US" sz="1400">
                          <a:effectLst/>
                        </a:rPr>
                        <a:t>Digital Output - DO</a:t>
                      </a:r>
                      <a:endParaRPr lang="en-US">
                        <a:effectLst/>
                      </a:endParaRPr>
                    </a:p>
                  </a:txBody>
                  <a:tcPr marL="95250" marR="95250" marT="95250" marB="95250"/>
                </a:tc>
                <a:extLst>
                  <a:ext uri="{0D108BD9-81ED-4DB2-BD59-A6C34878D82A}">
                    <a16:rowId xmlns:a16="http://schemas.microsoft.com/office/drawing/2014/main" val="3147884175"/>
                  </a:ext>
                </a:extLst>
              </a:tr>
              <a:tr h="435428">
                <a:tc>
                  <a:txBody>
                    <a:bodyPr/>
                    <a:lstStyle/>
                    <a:p>
                      <a:pPr rtl="0" fontAlgn="t">
                        <a:spcBef>
                          <a:spcPts val="0"/>
                        </a:spcBef>
                        <a:spcAft>
                          <a:spcPts val="0"/>
                        </a:spcAft>
                      </a:pPr>
                      <a:r>
                        <a:rPr lang="en-US" sz="1400" err="1">
                          <a:effectLst/>
                        </a:rPr>
                        <a:t>Trạng</a:t>
                      </a:r>
                      <a:r>
                        <a:rPr lang="en-US" sz="1400">
                          <a:effectLst/>
                        </a:rPr>
                        <a:t> </a:t>
                      </a:r>
                      <a:r>
                        <a:rPr lang="en-US" sz="1400" err="1">
                          <a:effectLst/>
                        </a:rPr>
                        <a:t>thái</a:t>
                      </a:r>
                      <a:r>
                        <a:rPr lang="en-US" sz="1400">
                          <a:effectLst/>
                        </a:rPr>
                        <a:t> </a:t>
                      </a:r>
                      <a:r>
                        <a:rPr lang="en-US" sz="1400" err="1">
                          <a:effectLst/>
                        </a:rPr>
                        <a:t>ngõ</a:t>
                      </a:r>
                      <a:r>
                        <a:rPr lang="en-US" sz="1400">
                          <a:effectLst/>
                        </a:rPr>
                        <a:t> </a:t>
                      </a:r>
                      <a:r>
                        <a:rPr lang="en-US" sz="1400" err="1">
                          <a:effectLst/>
                        </a:rPr>
                        <a:t>ra</a:t>
                      </a:r>
                      <a:r>
                        <a:rPr lang="en-US" sz="1400">
                          <a:effectLst/>
                        </a:rPr>
                        <a:t> </a:t>
                      </a:r>
                      <a:r>
                        <a:rPr lang="en-US" sz="1400" err="1">
                          <a:effectLst/>
                        </a:rPr>
                        <a:t>mặc</a:t>
                      </a:r>
                      <a:r>
                        <a:rPr lang="en-US" sz="1400">
                          <a:effectLst/>
                        </a:rPr>
                        <a:t> </a:t>
                      </a:r>
                      <a:r>
                        <a:rPr lang="en-US" sz="1400" err="1">
                          <a:effectLst/>
                        </a:rPr>
                        <a:t>định</a:t>
                      </a:r>
                      <a:endParaRPr lang="en-US" err="1">
                        <a:effectLst/>
                      </a:endParaRPr>
                    </a:p>
                  </a:txBody>
                  <a:tcPr marL="95250" marR="95250" marT="95250" marB="95250"/>
                </a:tc>
                <a:tc>
                  <a:txBody>
                    <a:bodyPr/>
                    <a:lstStyle/>
                    <a:p>
                      <a:pPr rtl="0" fontAlgn="t">
                        <a:spcBef>
                          <a:spcPts val="0"/>
                        </a:spcBef>
                        <a:spcAft>
                          <a:spcPts val="0"/>
                        </a:spcAft>
                      </a:pPr>
                      <a:r>
                        <a:rPr lang="en-US" sz="1400">
                          <a:effectLst/>
                        </a:rPr>
                        <a:t>LOW</a:t>
                      </a:r>
                      <a:endParaRPr lang="en-US">
                        <a:effectLst/>
                      </a:endParaRPr>
                    </a:p>
                  </a:txBody>
                  <a:tcPr marL="95250" marR="95250" marT="95250" marB="95250"/>
                </a:tc>
                <a:extLst>
                  <a:ext uri="{0D108BD9-81ED-4DB2-BD59-A6C34878D82A}">
                    <a16:rowId xmlns:a16="http://schemas.microsoft.com/office/drawing/2014/main" val="1950643623"/>
                  </a:ext>
                </a:extLst>
              </a:tr>
              <a:tr h="269426">
                <a:tc>
                  <a:txBody>
                    <a:bodyPr/>
                    <a:lstStyle/>
                    <a:p>
                      <a:pPr rtl="0" fontAlgn="t">
                        <a:spcBef>
                          <a:spcPts val="0"/>
                        </a:spcBef>
                        <a:spcAft>
                          <a:spcPts val="0"/>
                        </a:spcAft>
                      </a:pPr>
                      <a:r>
                        <a:rPr lang="vi-VN" sz="1400" err="1">
                          <a:effectLst/>
                        </a:rPr>
                        <a:t>Kích</a:t>
                      </a:r>
                      <a:r>
                        <a:rPr lang="vi-VN" sz="1400">
                          <a:effectLst/>
                        </a:rPr>
                        <a:t> </a:t>
                      </a:r>
                      <a:r>
                        <a:rPr lang="vi-VN" sz="1400" err="1">
                          <a:effectLst/>
                        </a:rPr>
                        <a:t>thước</a:t>
                      </a:r>
                      <a:endParaRPr lang="vi-VN" err="1">
                        <a:effectLst/>
                      </a:endParaRPr>
                    </a:p>
                  </a:txBody>
                  <a:tcPr marL="95250" marR="95250" marT="95250" marB="95250"/>
                </a:tc>
                <a:tc>
                  <a:txBody>
                    <a:bodyPr/>
                    <a:lstStyle/>
                    <a:p>
                      <a:pPr rtl="0" fontAlgn="t">
                        <a:spcBef>
                          <a:spcPts val="0"/>
                        </a:spcBef>
                        <a:spcAft>
                          <a:spcPts val="0"/>
                        </a:spcAft>
                      </a:pPr>
                      <a:r>
                        <a:rPr lang="en-US" sz="1400">
                          <a:effectLst/>
                        </a:rPr>
                        <a:t>32mm x 14mm</a:t>
                      </a:r>
                      <a:endParaRPr lang="en-US">
                        <a:effectLst/>
                      </a:endParaRPr>
                    </a:p>
                  </a:txBody>
                  <a:tcPr marL="95250" marR="95250" marT="95250" marB="95250"/>
                </a:tc>
                <a:extLst>
                  <a:ext uri="{0D108BD9-81ED-4DB2-BD59-A6C34878D82A}">
                    <a16:rowId xmlns:a16="http://schemas.microsoft.com/office/drawing/2014/main" val="3734143231"/>
                  </a:ext>
                </a:extLst>
              </a:tr>
              <a:tr h="269426">
                <a:tc>
                  <a:txBody>
                    <a:bodyPr/>
                    <a:lstStyle/>
                    <a:p>
                      <a:pPr rtl="0" fontAlgn="t">
                        <a:spcBef>
                          <a:spcPts val="0"/>
                        </a:spcBef>
                        <a:spcAft>
                          <a:spcPts val="0"/>
                        </a:spcAft>
                      </a:pPr>
                      <a:r>
                        <a:rPr lang="en-US" sz="1400" err="1">
                          <a:effectLst/>
                        </a:rPr>
                        <a:t>Khoảng</a:t>
                      </a:r>
                      <a:r>
                        <a:rPr lang="en-US" sz="1400">
                          <a:effectLst/>
                        </a:rPr>
                        <a:t> </a:t>
                      </a:r>
                      <a:r>
                        <a:rPr lang="en-US" sz="1400" err="1">
                          <a:effectLst/>
                        </a:rPr>
                        <a:t>cách</a:t>
                      </a:r>
                      <a:r>
                        <a:rPr lang="en-US" sz="1400">
                          <a:effectLst/>
                        </a:rPr>
                        <a:t> </a:t>
                      </a:r>
                      <a:r>
                        <a:rPr lang="en-US" sz="1400" err="1">
                          <a:effectLst/>
                        </a:rPr>
                        <a:t>phát</a:t>
                      </a:r>
                      <a:r>
                        <a:rPr lang="en-US" sz="1400">
                          <a:effectLst/>
                        </a:rPr>
                        <a:t> </a:t>
                      </a:r>
                      <a:r>
                        <a:rPr lang="en-US" sz="1400" err="1">
                          <a:effectLst/>
                        </a:rPr>
                        <a:t>hiện</a:t>
                      </a:r>
                      <a:endParaRPr lang="en-US" err="1">
                        <a:effectLst/>
                      </a:endParaRPr>
                    </a:p>
                  </a:txBody>
                  <a:tcPr marL="95250" marR="95250" marT="95250" marB="95250"/>
                </a:tc>
                <a:tc>
                  <a:txBody>
                    <a:bodyPr/>
                    <a:lstStyle/>
                    <a:p>
                      <a:pPr rtl="0" fontAlgn="t">
                        <a:spcBef>
                          <a:spcPts val="0"/>
                        </a:spcBef>
                        <a:spcAft>
                          <a:spcPts val="0"/>
                        </a:spcAft>
                      </a:pPr>
                      <a:r>
                        <a:rPr lang="en-US" sz="1400">
                          <a:effectLst/>
                        </a:rPr>
                        <a:t>760nm - 1100nm</a:t>
                      </a:r>
                      <a:endParaRPr lang="en-US">
                        <a:effectLst/>
                      </a:endParaRPr>
                    </a:p>
                  </a:txBody>
                  <a:tcPr marL="95250" marR="95250" marT="95250" marB="95250"/>
                </a:tc>
                <a:extLst>
                  <a:ext uri="{0D108BD9-81ED-4DB2-BD59-A6C34878D82A}">
                    <a16:rowId xmlns:a16="http://schemas.microsoft.com/office/drawing/2014/main" val="4197361058"/>
                  </a:ext>
                </a:extLst>
              </a:tr>
            </a:tbl>
          </a:graphicData>
        </a:graphic>
      </p:graphicFrame>
    </p:spTree>
    <p:extLst>
      <p:ext uri="{BB962C8B-B14F-4D97-AF65-F5344CB8AC3E}">
        <p14:creationId xmlns:p14="http://schemas.microsoft.com/office/powerpoint/2010/main" val="444151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87"/>
        <p:cNvGrpSpPr/>
        <p:nvPr/>
      </p:nvGrpSpPr>
      <p:grpSpPr>
        <a:xfrm>
          <a:off x="0" y="0"/>
          <a:ext cx="0" cy="0"/>
          <a:chOff x="0" y="0"/>
          <a:chExt cx="0" cy="0"/>
        </a:xfrm>
      </p:grpSpPr>
      <p:sp>
        <p:nvSpPr>
          <p:cNvPr id="2388" name="Google Shape;2388;p12"/>
          <p:cNvSpPr txBox="1">
            <a:spLocks noGrp="1"/>
          </p:cNvSpPr>
          <p:nvPr>
            <p:ph type="title"/>
          </p:nvPr>
        </p:nvSpPr>
        <p:spPr>
          <a:xfrm>
            <a:off x="2301750" y="2095475"/>
            <a:ext cx="7194000" cy="790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200"/>
              <a:buNone/>
            </a:pPr>
            <a:r>
              <a:rPr lang="en" sz="4000" b="1">
                <a:latin typeface="Arial"/>
                <a:ea typeface="Arial"/>
                <a:cs typeface="Arial"/>
                <a:sym typeface="Arial"/>
              </a:rPr>
              <a:t>MÔ TẢ CÁC CHÂN </a:t>
            </a:r>
            <a:endParaRPr sz="4000" b="1">
              <a:latin typeface="Arial"/>
              <a:ea typeface="Arial"/>
              <a:cs typeface="Arial"/>
              <a:sym typeface="Arial"/>
            </a:endParaRPr>
          </a:p>
        </p:txBody>
      </p:sp>
      <p:sp>
        <p:nvSpPr>
          <p:cNvPr id="2389" name="Google Shape;2389;p12"/>
          <p:cNvSpPr txBox="1">
            <a:spLocks noGrp="1"/>
          </p:cNvSpPr>
          <p:nvPr>
            <p:ph type="title" idx="2"/>
          </p:nvPr>
        </p:nvSpPr>
        <p:spPr>
          <a:xfrm>
            <a:off x="582150" y="2095484"/>
            <a:ext cx="1399200" cy="86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200"/>
              <a:buNone/>
            </a:pPr>
            <a:r>
              <a:rPr lang="en"/>
              <a:t>02.</a:t>
            </a:r>
            <a:endParaRPr/>
          </a:p>
        </p:txBody>
      </p:sp>
      <p:grpSp>
        <p:nvGrpSpPr>
          <p:cNvPr id="2390" name="Google Shape;2390;p12"/>
          <p:cNvGrpSpPr/>
          <p:nvPr/>
        </p:nvGrpSpPr>
        <p:grpSpPr>
          <a:xfrm>
            <a:off x="2301750" y="2957363"/>
            <a:ext cx="4417500" cy="60913"/>
            <a:chOff x="729825" y="3649100"/>
            <a:chExt cx="4417500" cy="60913"/>
          </a:xfrm>
        </p:grpSpPr>
        <p:sp>
          <p:nvSpPr>
            <p:cNvPr id="2391" name="Google Shape;2391;p12"/>
            <p:cNvSpPr/>
            <p:nvPr/>
          </p:nvSpPr>
          <p:spPr>
            <a:xfrm>
              <a:off x="729825" y="3649100"/>
              <a:ext cx="44175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2" name="Google Shape;2392;p12"/>
            <p:cNvSpPr/>
            <p:nvPr/>
          </p:nvSpPr>
          <p:spPr>
            <a:xfrm>
              <a:off x="729825" y="3649113"/>
              <a:ext cx="22194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96"/>
        <p:cNvGrpSpPr/>
        <p:nvPr/>
      </p:nvGrpSpPr>
      <p:grpSpPr>
        <a:xfrm>
          <a:off x="0" y="0"/>
          <a:ext cx="0" cy="0"/>
          <a:chOff x="0" y="0"/>
          <a:chExt cx="0" cy="0"/>
        </a:xfrm>
      </p:grpSpPr>
      <p:sp>
        <p:nvSpPr>
          <p:cNvPr id="2397" name="Google Shape;2397;p13"/>
          <p:cNvSpPr txBox="1">
            <a:spLocks noGrp="1"/>
          </p:cNvSpPr>
          <p:nvPr>
            <p:ph type="title"/>
          </p:nvPr>
        </p:nvSpPr>
        <p:spPr>
          <a:xfrm>
            <a:off x="720000" y="277450"/>
            <a:ext cx="7704000" cy="572700"/>
          </a:xfrm>
          <a:prstGeom prst="rect">
            <a:avLst/>
          </a:prstGeom>
          <a:noFill/>
          <a:ln>
            <a:noFill/>
          </a:ln>
        </p:spPr>
        <p:txBody>
          <a:bodyPr spcFirstLastPara="1" wrap="square" lIns="0" tIns="0" rIns="0" bIns="0" anchor="ctr" anchorCtr="0">
            <a:noAutofit/>
          </a:bodyPr>
          <a:lstStyle/>
          <a:p>
            <a:r>
              <a:rPr lang="en" b="1">
                <a:latin typeface="Arial"/>
                <a:ea typeface="Arial"/>
                <a:cs typeface="Arial"/>
                <a:sym typeface="Arial"/>
              </a:rPr>
              <a:t>MÔ TẢ CHÂN ĐỘNG CƠ</a:t>
            </a:r>
            <a:endParaRPr b="1">
              <a:latin typeface="Arial"/>
              <a:ea typeface="Arial"/>
              <a:cs typeface="Arial"/>
              <a:sym typeface="Arial"/>
            </a:endParaRPr>
          </a:p>
        </p:txBody>
      </p:sp>
      <p:graphicFrame>
        <p:nvGraphicFramePr>
          <p:cNvPr id="2398" name="Google Shape;2398;p13"/>
          <p:cNvGraphicFramePr/>
          <p:nvPr>
            <p:extLst>
              <p:ext uri="{D42A27DB-BD31-4B8C-83A1-F6EECF244321}">
                <p14:modId xmlns:p14="http://schemas.microsoft.com/office/powerpoint/2010/main" val="2092592884"/>
              </p:ext>
            </p:extLst>
          </p:nvPr>
        </p:nvGraphicFramePr>
        <p:xfrm>
          <a:off x="4124225" y="1591907"/>
          <a:ext cx="4835275" cy="2529209"/>
        </p:xfrm>
        <a:graphic>
          <a:graphicData uri="http://schemas.openxmlformats.org/drawingml/2006/table">
            <a:tbl>
              <a:tblPr>
                <a:noFill/>
                <a:tableStyleId>{403FCCD4-8315-4A3E-922C-3D25C23B1804}</a:tableStyleId>
              </a:tblPr>
              <a:tblGrid>
                <a:gridCol w="1134600">
                  <a:extLst>
                    <a:ext uri="{9D8B030D-6E8A-4147-A177-3AD203B41FA5}">
                      <a16:colId xmlns:a16="http://schemas.microsoft.com/office/drawing/2014/main" val="20000"/>
                    </a:ext>
                  </a:extLst>
                </a:gridCol>
                <a:gridCol w="3700675">
                  <a:extLst>
                    <a:ext uri="{9D8B030D-6E8A-4147-A177-3AD203B41FA5}">
                      <a16:colId xmlns:a16="http://schemas.microsoft.com/office/drawing/2014/main" val="20001"/>
                    </a:ext>
                  </a:extLst>
                </a:gridCol>
              </a:tblGrid>
              <a:tr h="456711">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err="1"/>
                        <a:t>Tên</a:t>
                      </a:r>
                      <a:r>
                        <a:rPr lang="en" sz="1400" b="1" u="none" strike="noStrike" cap="none"/>
                        <a:t> </a:t>
                      </a:r>
                      <a:r>
                        <a:rPr lang="en" sz="1400" b="1" u="none" strike="noStrike" cap="none" err="1"/>
                        <a:t>chân</a:t>
                      </a:r>
                      <a:endParaRPr sz="1400" b="1" u="none" strike="noStrike" cap="none" err="1"/>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err="1"/>
                        <a:t>Chức</a:t>
                      </a:r>
                      <a:r>
                        <a:rPr lang="en" sz="1400" b="1" u="none" strike="noStrike" cap="none"/>
                        <a:t> </a:t>
                      </a:r>
                      <a:r>
                        <a:rPr lang="en" sz="1400" b="1" u="none" strike="noStrike" cap="none" err="1"/>
                        <a:t>năng</a:t>
                      </a:r>
                      <a:endParaRPr sz="1400" b="1" u="none" strike="noStrike" cap="none" err="1"/>
                    </a:p>
                  </a:txBody>
                  <a:tcPr marL="91425" marR="91425" marT="91425" marB="91425"/>
                </a:tc>
                <a:extLst>
                  <a:ext uri="{0D108BD9-81ED-4DB2-BD59-A6C34878D82A}">
                    <a16:rowId xmlns:a16="http://schemas.microsoft.com/office/drawing/2014/main" val="10000"/>
                  </a:ext>
                </a:extLst>
              </a:tr>
              <a:tr h="373088">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VCC</a:t>
                      </a:r>
                      <a:endParaRPr sz="1400" b="1" u="none" strike="noStrike" cap="none"/>
                    </a:p>
                  </a:txBody>
                  <a:tcPr marL="91425" marR="91425" marT="91425" marB="91425"/>
                </a:tc>
                <a:tc>
                  <a:txBody>
                    <a:bodyPr/>
                    <a:lstStyle/>
                    <a:p>
                      <a:pPr marL="0" marR="0" lvl="0" indent="0" algn="ctr">
                        <a:lnSpc>
                          <a:spcPct val="100000"/>
                        </a:lnSpc>
                        <a:spcBef>
                          <a:spcPts val="0"/>
                        </a:spcBef>
                        <a:spcAft>
                          <a:spcPts val="0"/>
                        </a:spcAft>
                        <a:buNone/>
                      </a:pPr>
                      <a:r>
                        <a:rPr lang="en" sz="1400" b="0" i="0" u="none" strike="noStrike" cap="none" noProof="0" err="1">
                          <a:latin typeface="Arial"/>
                        </a:rPr>
                        <a:t>Kết</a:t>
                      </a:r>
                      <a:r>
                        <a:rPr lang="en" sz="1400" b="0" i="0" u="none" strike="noStrike" cap="none" noProof="0">
                          <a:latin typeface="Arial"/>
                        </a:rPr>
                        <a:t> </a:t>
                      </a:r>
                      <a:r>
                        <a:rPr lang="en" sz="1400" b="0" i="0" u="none" strike="noStrike" cap="none" noProof="0" err="1">
                          <a:latin typeface="Arial"/>
                        </a:rPr>
                        <a:t>nối</a:t>
                      </a:r>
                      <a:r>
                        <a:rPr lang="en" sz="1400" b="0" i="0" u="none" strike="noStrike" cap="none" noProof="0">
                          <a:latin typeface="Arial"/>
                        </a:rPr>
                        <a:t> </a:t>
                      </a:r>
                      <a:r>
                        <a:rPr lang="en" sz="1400" b="0" i="0" u="none" strike="noStrike" cap="none" noProof="0" err="1">
                          <a:latin typeface="Arial"/>
                        </a:rPr>
                        <a:t>với</a:t>
                      </a:r>
                      <a:r>
                        <a:rPr lang="en" sz="1400" b="0" i="0" u="none" strike="noStrike" cap="none" noProof="0">
                          <a:latin typeface="Arial"/>
                        </a:rPr>
                        <a:t> </a:t>
                      </a:r>
                      <a:r>
                        <a:rPr lang="en" sz="1400" b="0" i="0" u="none" strike="noStrike" cap="none" noProof="0" err="1">
                          <a:latin typeface="Arial"/>
                        </a:rPr>
                        <a:t>nguồn</a:t>
                      </a:r>
                      <a:r>
                        <a:rPr lang="en" sz="1400" b="0" i="0" u="none" strike="noStrike" cap="none" noProof="0">
                          <a:latin typeface="Arial"/>
                        </a:rPr>
                        <a:t> 5V</a:t>
                      </a:r>
                    </a:p>
                  </a:txBody>
                  <a:tcPr marL="91425" marR="91425" marT="91425" marB="91425"/>
                </a:tc>
                <a:extLst>
                  <a:ext uri="{0D108BD9-81ED-4DB2-BD59-A6C34878D82A}">
                    <a16:rowId xmlns:a16="http://schemas.microsoft.com/office/drawing/2014/main" val="10001"/>
                  </a:ext>
                </a:extLst>
              </a:tr>
              <a:tr h="373088">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GND</a:t>
                      </a:r>
                      <a:endParaRPr sz="1400" b="1"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400"/>
                        <a:buFont typeface="Arial"/>
                        <a:buNone/>
                      </a:pPr>
                      <a:r>
                        <a:rPr lang="en" sz="1400" u="none" strike="noStrike" cap="none" err="1"/>
                        <a:t>Kết</a:t>
                      </a:r>
                      <a:r>
                        <a:rPr lang="en" sz="1400" u="none" strike="noStrike" cap="none"/>
                        <a:t> </a:t>
                      </a:r>
                      <a:r>
                        <a:rPr lang="en" sz="1400" u="none" strike="noStrike" cap="none" err="1"/>
                        <a:t>nối</a:t>
                      </a:r>
                      <a:r>
                        <a:rPr lang="en" sz="1400" u="none" strike="noStrike" cap="none"/>
                        <a:t> </a:t>
                      </a:r>
                      <a:r>
                        <a:rPr lang="en" sz="1400" u="none" strike="noStrike" cap="none" err="1"/>
                        <a:t>với</a:t>
                      </a:r>
                      <a:r>
                        <a:rPr lang="en" sz="1400" u="none" strike="noStrike" cap="none"/>
                        <a:t> </a:t>
                      </a:r>
                      <a:r>
                        <a:rPr lang="en" sz="1400" u="none" strike="noStrike" cap="none" err="1"/>
                        <a:t>đất</a:t>
                      </a:r>
                      <a:endParaRPr sz="1400" u="none" strike="noStrike" cap="none" err="1"/>
                    </a:p>
                  </a:txBody>
                  <a:tcPr marL="91425" marR="91425" marT="91425" marB="91425"/>
                </a:tc>
                <a:extLst>
                  <a:ext uri="{0D108BD9-81ED-4DB2-BD59-A6C34878D82A}">
                    <a16:rowId xmlns:a16="http://schemas.microsoft.com/office/drawing/2014/main" val="10002"/>
                  </a:ext>
                </a:extLst>
              </a:tr>
              <a:tr h="1280078">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t>PWM</a:t>
                      </a:r>
                      <a:endParaRPr sz="1400" b="1" u="none" strike="noStrike" cap="none"/>
                    </a:p>
                  </a:txBody>
                  <a:tcPr marL="91425" marR="91425" marT="91425" marB="91425"/>
                </a:tc>
                <a:tc>
                  <a:txBody>
                    <a:bodyPr/>
                    <a:lstStyle/>
                    <a:p>
                      <a:pPr marL="0" marR="0" lvl="0" indent="0" algn="ctr">
                        <a:lnSpc>
                          <a:spcPct val="150000"/>
                        </a:lnSpc>
                        <a:spcBef>
                          <a:spcPts val="0"/>
                        </a:spcBef>
                        <a:spcAft>
                          <a:spcPts val="0"/>
                        </a:spcAft>
                        <a:buNone/>
                      </a:pPr>
                      <a:r>
                        <a:rPr lang="en" sz="1400" b="0" i="0" u="none" strike="noStrike" cap="none" noProof="0">
                          <a:latin typeface="Arial"/>
                        </a:rPr>
                        <a:t> </a:t>
                      </a:r>
                      <a:r>
                        <a:rPr lang="en" sz="1400" b="0" i="0" u="none" strike="noStrike" cap="none" noProof="0" err="1">
                          <a:latin typeface="Arial"/>
                        </a:rPr>
                        <a:t>Chân</a:t>
                      </a:r>
                      <a:r>
                        <a:rPr lang="en" sz="1400" b="0" i="0" u="none" strike="noStrike" cap="none" noProof="0">
                          <a:latin typeface="Arial"/>
                        </a:rPr>
                        <a:t> </a:t>
                      </a:r>
                      <a:r>
                        <a:rPr lang="en" sz="1400" b="0" i="0" u="none" strike="noStrike" cap="none" noProof="0" err="1">
                          <a:latin typeface="Arial"/>
                        </a:rPr>
                        <a:t>phát</a:t>
                      </a:r>
                      <a:r>
                        <a:rPr lang="en" sz="1400" b="0" i="0" u="none" strike="noStrike" cap="none" noProof="0">
                          <a:latin typeface="Arial"/>
                        </a:rPr>
                        <a:t> </a:t>
                      </a:r>
                      <a:r>
                        <a:rPr lang="en" sz="1400" b="0" i="0" u="none" strike="noStrike" cap="none" noProof="0" err="1">
                          <a:latin typeface="Arial"/>
                        </a:rPr>
                        <a:t>xung</a:t>
                      </a:r>
                      <a:r>
                        <a:rPr lang="en" sz="1400" b="0" i="0" u="none" strike="noStrike" cap="none" noProof="0">
                          <a:latin typeface="Arial"/>
                        </a:rPr>
                        <a:t> </a:t>
                      </a:r>
                      <a:r>
                        <a:rPr lang="en" sz="1400" b="0" i="0" u="none" strike="noStrike" cap="none" noProof="0" err="1">
                          <a:latin typeface="Arial"/>
                        </a:rPr>
                        <a:t>của</a:t>
                      </a:r>
                      <a:r>
                        <a:rPr lang="en" sz="1400" b="0" i="0" u="none" strike="noStrike" cap="none" noProof="0">
                          <a:latin typeface="Arial"/>
                        </a:rPr>
                        <a:t> vi </a:t>
                      </a:r>
                      <a:r>
                        <a:rPr lang="en" sz="1400" b="0" i="0" u="none" strike="noStrike" cap="none" noProof="0" err="1">
                          <a:latin typeface="Arial"/>
                        </a:rPr>
                        <a:t>điều</a:t>
                      </a:r>
                      <a:r>
                        <a:rPr lang="en" sz="1400" b="0" i="0" u="none" strike="noStrike" cap="none" noProof="0">
                          <a:latin typeface="Arial"/>
                        </a:rPr>
                        <a:t> </a:t>
                      </a:r>
                      <a:r>
                        <a:rPr lang="en" sz="1400" b="0" i="0" u="none" strike="noStrike" cap="none" noProof="0" err="1">
                          <a:latin typeface="Arial"/>
                        </a:rPr>
                        <a:t>khiển</a:t>
                      </a:r>
                      <a:r>
                        <a:rPr lang="en" sz="1400" b="0" i="0" u="none" strike="noStrike" cap="none" noProof="0">
                          <a:latin typeface="Arial"/>
                        </a:rPr>
                        <a:t>. Ở </a:t>
                      </a:r>
                      <a:r>
                        <a:rPr lang="en" sz="1400" b="0" i="0" u="none" strike="noStrike" cap="none" noProof="0" err="1">
                          <a:latin typeface="Arial"/>
                        </a:rPr>
                        <a:t>chân</a:t>
                      </a:r>
                      <a:r>
                        <a:rPr lang="en" sz="1400" b="0" i="0" u="none" strike="noStrike" cap="none" noProof="0">
                          <a:latin typeface="Arial"/>
                        </a:rPr>
                        <a:t> </a:t>
                      </a:r>
                      <a:r>
                        <a:rPr lang="en" sz="1400" b="0" i="0" u="none" strike="noStrike" cap="none" noProof="0" err="1">
                          <a:latin typeface="Arial"/>
                        </a:rPr>
                        <a:t>xung</a:t>
                      </a:r>
                      <a:r>
                        <a:rPr lang="en" sz="1400" b="0" i="0" u="none" strike="noStrike" cap="none" noProof="0">
                          <a:latin typeface="Arial"/>
                        </a:rPr>
                        <a:t> </a:t>
                      </a:r>
                      <a:r>
                        <a:rPr lang="en" sz="1400" b="0" i="0" u="none" strike="noStrike" cap="none" noProof="0" err="1">
                          <a:latin typeface="Arial"/>
                        </a:rPr>
                        <a:t>cấp</a:t>
                      </a:r>
                      <a:r>
                        <a:rPr lang="en" sz="1400" b="0" i="0" u="none" strike="noStrike" cap="none" noProof="0">
                          <a:latin typeface="Arial"/>
                        </a:rPr>
                        <a:t> </a:t>
                      </a:r>
                      <a:r>
                        <a:rPr lang="en" sz="1400" b="0" i="0" u="none" strike="noStrike" cap="none" noProof="0" err="1">
                          <a:latin typeface="Arial"/>
                        </a:rPr>
                        <a:t>một</a:t>
                      </a:r>
                      <a:r>
                        <a:rPr lang="en" sz="1400" b="0" i="0" u="none" strike="noStrike" cap="none" noProof="0">
                          <a:latin typeface="Arial"/>
                        </a:rPr>
                        <a:t> </a:t>
                      </a:r>
                      <a:r>
                        <a:rPr lang="en" sz="1400" b="0" i="0" u="none" strike="noStrike" cap="none" noProof="0" err="1">
                          <a:latin typeface="Arial"/>
                        </a:rPr>
                        <a:t>xung</a:t>
                      </a:r>
                      <a:r>
                        <a:rPr lang="en" sz="1400" b="0" i="0" u="none" strike="noStrike" cap="none" noProof="0">
                          <a:latin typeface="Arial"/>
                        </a:rPr>
                        <a:t> </a:t>
                      </a:r>
                      <a:r>
                        <a:rPr lang="en" sz="1400" b="0" i="0" u="none" strike="noStrike" cap="none" noProof="0" err="1">
                          <a:latin typeface="Arial"/>
                        </a:rPr>
                        <a:t>từ</a:t>
                      </a:r>
                      <a:r>
                        <a:rPr lang="en" sz="1400" b="0" i="0" u="none" strike="noStrike" cap="none" noProof="0">
                          <a:latin typeface="Arial"/>
                        </a:rPr>
                        <a:t> 1ms-2ms </a:t>
                      </a:r>
                      <a:r>
                        <a:rPr lang="en" sz="1400" b="0" i="0" u="none" strike="noStrike" cap="none" noProof="0" err="1">
                          <a:latin typeface="Arial"/>
                        </a:rPr>
                        <a:t>theo</a:t>
                      </a:r>
                      <a:r>
                        <a:rPr lang="en" sz="1400" b="0" i="0" u="none" strike="noStrike" cap="none" noProof="0">
                          <a:latin typeface="Arial"/>
                        </a:rPr>
                        <a:t> </a:t>
                      </a:r>
                      <a:r>
                        <a:rPr lang="en" sz="1400" b="0" i="0" u="none" strike="noStrike" cap="none" noProof="0" err="1">
                          <a:latin typeface="Arial"/>
                        </a:rPr>
                        <a:t>để</a:t>
                      </a:r>
                      <a:r>
                        <a:rPr lang="en" sz="1400" b="0" i="0" u="none" strike="noStrike" cap="none" noProof="0">
                          <a:latin typeface="Arial"/>
                        </a:rPr>
                        <a:t> </a:t>
                      </a:r>
                      <a:r>
                        <a:rPr lang="en" sz="1400" b="0" i="0" u="none" strike="noStrike" cap="none" noProof="0" err="1">
                          <a:latin typeface="Arial"/>
                        </a:rPr>
                        <a:t>điều</a:t>
                      </a:r>
                      <a:r>
                        <a:rPr lang="en" sz="1400" b="0" i="0" u="none" strike="noStrike" cap="none" noProof="0">
                          <a:latin typeface="Arial"/>
                        </a:rPr>
                        <a:t> </a:t>
                      </a:r>
                      <a:r>
                        <a:rPr lang="en" sz="1400" b="0" i="0" u="none" strike="noStrike" cap="none" noProof="0" err="1">
                          <a:latin typeface="Arial"/>
                        </a:rPr>
                        <a:t>khiển</a:t>
                      </a:r>
                      <a:r>
                        <a:rPr lang="en" sz="1400" b="0" i="0" u="none" strike="noStrike" cap="none" noProof="0">
                          <a:latin typeface="Arial"/>
                        </a:rPr>
                        <a:t> </a:t>
                      </a:r>
                      <a:r>
                        <a:rPr lang="en" sz="1400" b="0" i="0" u="none" strike="noStrike" cap="none" noProof="0" err="1">
                          <a:latin typeface="Arial"/>
                        </a:rPr>
                        <a:t>góc</a:t>
                      </a:r>
                      <a:r>
                        <a:rPr lang="en" sz="1400" b="0" i="0" u="none" strike="noStrike" cap="none" noProof="0">
                          <a:latin typeface="Arial"/>
                        </a:rPr>
                        <a:t> quay </a:t>
                      </a:r>
                      <a:r>
                        <a:rPr lang="en" sz="1400" b="0" i="0" u="none" strike="noStrike" cap="none" noProof="0" err="1">
                          <a:latin typeface="Arial"/>
                        </a:rPr>
                        <a:t>theo</a:t>
                      </a:r>
                      <a:r>
                        <a:rPr lang="en" sz="1400" b="0" i="0" u="none" strike="noStrike" cap="none" noProof="0">
                          <a:latin typeface="Arial"/>
                        </a:rPr>
                        <a:t> ý </a:t>
                      </a:r>
                      <a:r>
                        <a:rPr lang="en" sz="1400" b="0" i="0" u="none" strike="noStrike" cap="none" noProof="0" err="1">
                          <a:latin typeface="Arial"/>
                        </a:rPr>
                        <a:t>muốn</a:t>
                      </a:r>
                      <a:r>
                        <a:rPr lang="en" sz="1400" b="0" i="0" u="none" strike="noStrike" cap="none" noProof="0">
                          <a:latin typeface="Arial"/>
                        </a:rPr>
                        <a:t>.</a:t>
                      </a:r>
                      <a:endParaRPr lang="en-US"/>
                    </a:p>
                  </a:txBody>
                  <a:tcPr marL="91425" marR="91425" marT="91425" marB="91425"/>
                </a:tc>
                <a:extLst>
                  <a:ext uri="{0D108BD9-81ED-4DB2-BD59-A6C34878D82A}">
                    <a16:rowId xmlns:a16="http://schemas.microsoft.com/office/drawing/2014/main" val="10003"/>
                  </a:ext>
                </a:extLst>
              </a:tr>
            </a:tbl>
          </a:graphicData>
        </a:graphic>
      </p:graphicFrame>
      <p:pic>
        <p:nvPicPr>
          <p:cNvPr id="2" name="Picture 2">
            <a:extLst>
              <a:ext uri="{FF2B5EF4-FFF2-40B4-BE49-F238E27FC236}">
                <a16:creationId xmlns:a16="http://schemas.microsoft.com/office/drawing/2014/main" id="{D703219C-E91B-BE15-9A63-979910C32B0C}"/>
              </a:ext>
            </a:extLst>
          </p:cNvPr>
          <p:cNvPicPr>
            <a:picLocks noChangeAspect="1"/>
          </p:cNvPicPr>
          <p:nvPr/>
        </p:nvPicPr>
        <p:blipFill>
          <a:blip r:embed="rId3"/>
          <a:stretch>
            <a:fillRect/>
          </a:stretch>
        </p:blipFill>
        <p:spPr>
          <a:xfrm>
            <a:off x="179615" y="1584484"/>
            <a:ext cx="3770539" cy="272972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8"/>
                                        </p:tgtEl>
                                        <p:attrNameLst>
                                          <p:attrName>style.visibility</p:attrName>
                                        </p:attrNameLst>
                                      </p:cBhvr>
                                      <p:to>
                                        <p:strVal val="visible"/>
                                      </p:to>
                                    </p:set>
                                    <p:animEffect transition="in" filter="fade">
                                      <p:cBhvr>
                                        <p:cTn id="7" dur="1000"/>
                                        <p:tgtEl>
                                          <p:spTgt spid="23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70"/>
        <p:cNvGrpSpPr/>
        <p:nvPr/>
      </p:nvGrpSpPr>
      <p:grpSpPr>
        <a:xfrm>
          <a:off x="0" y="0"/>
          <a:ext cx="0" cy="0"/>
          <a:chOff x="0" y="0"/>
          <a:chExt cx="0" cy="0"/>
        </a:xfrm>
      </p:grpSpPr>
      <p:sp>
        <p:nvSpPr>
          <p:cNvPr id="2271" name="Google Shape;2271;p2"/>
          <p:cNvSpPr/>
          <p:nvPr/>
        </p:nvSpPr>
        <p:spPr>
          <a:xfrm>
            <a:off x="3481750" y="3300825"/>
            <a:ext cx="2180700" cy="1302600"/>
          </a:xfrm>
          <a:prstGeom prst="roundRect">
            <a:avLst>
              <a:gd name="adj" fmla="val 9588"/>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2"/>
          <p:cNvSpPr/>
          <p:nvPr/>
        </p:nvSpPr>
        <p:spPr>
          <a:xfrm>
            <a:off x="6243500" y="3300825"/>
            <a:ext cx="2180700" cy="1302600"/>
          </a:xfrm>
          <a:prstGeom prst="roundRect">
            <a:avLst>
              <a:gd name="adj" fmla="val 9588"/>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2"/>
          <p:cNvSpPr/>
          <p:nvPr/>
        </p:nvSpPr>
        <p:spPr>
          <a:xfrm>
            <a:off x="720000" y="3300825"/>
            <a:ext cx="2180700" cy="1302600"/>
          </a:xfrm>
          <a:prstGeom prst="roundRect">
            <a:avLst>
              <a:gd name="adj" fmla="val 9588"/>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2"/>
          <p:cNvSpPr/>
          <p:nvPr/>
        </p:nvSpPr>
        <p:spPr>
          <a:xfrm>
            <a:off x="3481750" y="1225075"/>
            <a:ext cx="2180700" cy="1494300"/>
          </a:xfrm>
          <a:prstGeom prst="roundRect">
            <a:avLst>
              <a:gd name="adj" fmla="val 95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2"/>
          <p:cNvSpPr/>
          <p:nvPr/>
        </p:nvSpPr>
        <p:spPr>
          <a:xfrm>
            <a:off x="6243500" y="1225075"/>
            <a:ext cx="2180700" cy="1494300"/>
          </a:xfrm>
          <a:prstGeom prst="roundRect">
            <a:avLst>
              <a:gd name="adj" fmla="val 95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2"/>
          <p:cNvSpPr/>
          <p:nvPr/>
        </p:nvSpPr>
        <p:spPr>
          <a:xfrm>
            <a:off x="720000" y="1225075"/>
            <a:ext cx="2180700" cy="1494300"/>
          </a:xfrm>
          <a:prstGeom prst="roundRect">
            <a:avLst>
              <a:gd name="adj" fmla="val 9588"/>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2"/>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a:t>Thành viên</a:t>
            </a:r>
            <a:endParaRPr/>
          </a:p>
        </p:txBody>
      </p:sp>
      <p:sp>
        <p:nvSpPr>
          <p:cNvPr id="2278" name="Google Shape;2278;p2"/>
          <p:cNvSpPr txBox="1">
            <a:spLocks noGrp="1"/>
          </p:cNvSpPr>
          <p:nvPr>
            <p:ph type="subTitle" idx="1"/>
          </p:nvPr>
        </p:nvSpPr>
        <p:spPr>
          <a:xfrm>
            <a:off x="886650" y="1435375"/>
            <a:ext cx="1847400" cy="374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000"/>
              <a:buNone/>
            </a:pPr>
            <a:r>
              <a:rPr lang="en" sz="2200" b="1">
                <a:latin typeface="Calibri"/>
                <a:ea typeface="Calibri"/>
                <a:cs typeface="Calibri"/>
                <a:sym typeface="Calibri"/>
              </a:rPr>
              <a:t>Phạm Sỹ Hoàng</a:t>
            </a:r>
            <a:endParaRPr sz="2200" b="1">
              <a:latin typeface="Calibri"/>
              <a:ea typeface="Calibri"/>
              <a:cs typeface="Calibri"/>
              <a:sym typeface="Calibri"/>
            </a:endParaRPr>
          </a:p>
        </p:txBody>
      </p:sp>
      <p:sp>
        <p:nvSpPr>
          <p:cNvPr id="2279" name="Google Shape;2279;p2"/>
          <p:cNvSpPr txBox="1">
            <a:spLocks noGrp="1"/>
          </p:cNvSpPr>
          <p:nvPr>
            <p:ph type="subTitle" idx="2"/>
          </p:nvPr>
        </p:nvSpPr>
        <p:spPr>
          <a:xfrm>
            <a:off x="886650" y="1809475"/>
            <a:ext cx="1847400" cy="699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t>MSSV: 102190065</a:t>
            </a:r>
            <a:endParaRPr/>
          </a:p>
          <a:p>
            <a:pPr marL="0" lvl="0" indent="0" algn="ctr" rtl="0">
              <a:lnSpc>
                <a:spcPct val="100000"/>
              </a:lnSpc>
              <a:spcBef>
                <a:spcPts val="0"/>
              </a:spcBef>
              <a:spcAft>
                <a:spcPts val="0"/>
              </a:spcAft>
              <a:buSzPts val="1400"/>
              <a:buNone/>
            </a:pPr>
            <a:r>
              <a:rPr lang="en"/>
              <a:t>Lớp: 19TCLC_DT2</a:t>
            </a:r>
            <a:endParaRPr/>
          </a:p>
        </p:txBody>
      </p:sp>
      <p:sp>
        <p:nvSpPr>
          <p:cNvPr id="2280" name="Google Shape;2280;p2"/>
          <p:cNvSpPr txBox="1">
            <a:spLocks noGrp="1"/>
          </p:cNvSpPr>
          <p:nvPr>
            <p:ph type="subTitle" idx="3"/>
          </p:nvPr>
        </p:nvSpPr>
        <p:spPr>
          <a:xfrm>
            <a:off x="3648400" y="1435375"/>
            <a:ext cx="1847400" cy="374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000"/>
              <a:buNone/>
            </a:pPr>
            <a:r>
              <a:rPr lang="en" sz="2200" b="1">
                <a:latin typeface="Calibri"/>
                <a:ea typeface="Calibri"/>
                <a:cs typeface="Calibri"/>
                <a:sym typeface="Calibri"/>
              </a:rPr>
              <a:t>Lý Thanh Hải</a:t>
            </a:r>
            <a:endParaRPr sz="2200" b="1">
              <a:latin typeface="Calibri"/>
              <a:ea typeface="Calibri"/>
              <a:cs typeface="Calibri"/>
              <a:sym typeface="Calibri"/>
            </a:endParaRPr>
          </a:p>
        </p:txBody>
      </p:sp>
      <p:sp>
        <p:nvSpPr>
          <p:cNvPr id="2281" name="Google Shape;2281;p2"/>
          <p:cNvSpPr txBox="1">
            <a:spLocks noGrp="1"/>
          </p:cNvSpPr>
          <p:nvPr>
            <p:ph type="subTitle" idx="4"/>
          </p:nvPr>
        </p:nvSpPr>
        <p:spPr>
          <a:xfrm>
            <a:off x="3648400" y="1809475"/>
            <a:ext cx="1847400" cy="699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2"/>
              </a:buClr>
              <a:buSzPts val="1100"/>
              <a:buFont typeface="Arial"/>
              <a:buNone/>
            </a:pPr>
            <a:r>
              <a:rPr lang="en"/>
              <a:t>MSSV: 102190061</a:t>
            </a:r>
            <a:endParaRPr/>
          </a:p>
          <a:p>
            <a:pPr marL="0" lvl="0" indent="0" algn="ctr" rtl="0">
              <a:lnSpc>
                <a:spcPct val="100000"/>
              </a:lnSpc>
              <a:spcBef>
                <a:spcPts val="0"/>
              </a:spcBef>
              <a:spcAft>
                <a:spcPts val="0"/>
              </a:spcAft>
              <a:buClr>
                <a:schemeClr val="dk2"/>
              </a:buClr>
              <a:buSzPts val="1100"/>
              <a:buFont typeface="Arial"/>
              <a:buNone/>
            </a:pPr>
            <a:r>
              <a:rPr lang="en"/>
              <a:t>Lớp: 19TCLC_DT2</a:t>
            </a:r>
            <a:endParaRPr/>
          </a:p>
        </p:txBody>
      </p:sp>
      <p:sp>
        <p:nvSpPr>
          <p:cNvPr id="2282" name="Google Shape;2282;p2"/>
          <p:cNvSpPr txBox="1">
            <a:spLocks noGrp="1"/>
          </p:cNvSpPr>
          <p:nvPr>
            <p:ph type="subTitle" idx="5"/>
          </p:nvPr>
        </p:nvSpPr>
        <p:spPr>
          <a:xfrm>
            <a:off x="6302700" y="1428750"/>
            <a:ext cx="2062300" cy="3741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2000"/>
              <a:buNone/>
            </a:pPr>
            <a:r>
              <a:rPr lang="en" sz="2200" b="1">
                <a:latin typeface="Calibri"/>
                <a:ea typeface="Calibri"/>
                <a:cs typeface="Calibri"/>
                <a:sym typeface="Calibri"/>
              </a:rPr>
              <a:t>Nguyễn Thị Bích Phượng</a:t>
            </a:r>
            <a:endParaRPr sz="2200" b="1">
              <a:latin typeface="Calibri"/>
              <a:ea typeface="Calibri"/>
              <a:cs typeface="Calibri"/>
              <a:sym typeface="Calibri"/>
            </a:endParaRPr>
          </a:p>
        </p:txBody>
      </p:sp>
      <p:sp>
        <p:nvSpPr>
          <p:cNvPr id="2283" name="Google Shape;2283;p2"/>
          <p:cNvSpPr txBox="1">
            <a:spLocks noGrp="1"/>
          </p:cNvSpPr>
          <p:nvPr>
            <p:ph type="subTitle" idx="6"/>
          </p:nvPr>
        </p:nvSpPr>
        <p:spPr>
          <a:xfrm>
            <a:off x="6410150" y="1809475"/>
            <a:ext cx="1847400" cy="699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2"/>
              </a:buClr>
              <a:buSzPts val="1100"/>
              <a:buFont typeface="Arial"/>
              <a:buNone/>
            </a:pPr>
            <a:r>
              <a:rPr lang="en"/>
              <a:t>MSSV: 102190084</a:t>
            </a:r>
            <a:endParaRPr/>
          </a:p>
          <a:p>
            <a:pPr marL="0" lvl="0" indent="0" algn="ctr" rtl="0">
              <a:lnSpc>
                <a:spcPct val="100000"/>
              </a:lnSpc>
              <a:spcBef>
                <a:spcPts val="0"/>
              </a:spcBef>
              <a:spcAft>
                <a:spcPts val="0"/>
              </a:spcAft>
              <a:buClr>
                <a:schemeClr val="dk2"/>
              </a:buClr>
              <a:buSzPts val="1100"/>
              <a:buFont typeface="Arial"/>
              <a:buNone/>
            </a:pPr>
            <a:r>
              <a:rPr lang="en"/>
              <a:t>Lớp: 19TCLC_DT2</a:t>
            </a:r>
            <a:endParaRPr/>
          </a:p>
        </p:txBody>
      </p:sp>
      <p:sp>
        <p:nvSpPr>
          <p:cNvPr id="2284" name="Google Shape;2284;p2"/>
          <p:cNvSpPr txBox="1">
            <a:spLocks noGrp="1"/>
          </p:cNvSpPr>
          <p:nvPr>
            <p:ph type="subTitle" idx="7"/>
          </p:nvPr>
        </p:nvSpPr>
        <p:spPr>
          <a:xfrm>
            <a:off x="886650" y="3478725"/>
            <a:ext cx="1847400" cy="946800"/>
          </a:xfrm>
          <a:prstGeom prst="rect">
            <a:avLst/>
          </a:prstGeom>
          <a:noFill/>
          <a:ln>
            <a:noFill/>
          </a:ln>
        </p:spPr>
        <p:txBody>
          <a:bodyPr spcFirstLastPara="1" wrap="square" lIns="0" tIns="0" rIns="0" bIns="0" anchor="ctr" anchorCtr="0">
            <a:noAutofit/>
          </a:bodyPr>
          <a:lstStyle/>
          <a:p>
            <a:pPr marL="0" indent="0"/>
            <a:r>
              <a:rPr lang="en" err="1">
                <a:solidFill>
                  <a:schemeClr val="lt1"/>
                </a:solidFill>
              </a:rPr>
              <a:t>Tìm</a:t>
            </a:r>
            <a:r>
              <a:rPr lang="en">
                <a:solidFill>
                  <a:schemeClr val="lt1"/>
                </a:solidFill>
              </a:rPr>
              <a:t> </a:t>
            </a:r>
            <a:r>
              <a:rPr lang="en" err="1">
                <a:solidFill>
                  <a:schemeClr val="lt1"/>
                </a:solidFill>
              </a:rPr>
              <a:t>hiểu</a:t>
            </a:r>
            <a:r>
              <a:rPr lang="en">
                <a:solidFill>
                  <a:schemeClr val="lt1"/>
                </a:solidFill>
              </a:rPr>
              <a:t> </a:t>
            </a:r>
            <a:r>
              <a:rPr lang="en" err="1">
                <a:solidFill>
                  <a:schemeClr val="lt1"/>
                </a:solidFill>
              </a:rPr>
              <a:t>về</a:t>
            </a:r>
            <a:r>
              <a:rPr lang="en">
                <a:solidFill>
                  <a:schemeClr val="lt1"/>
                </a:solidFill>
              </a:rPr>
              <a:t> </a:t>
            </a:r>
            <a:r>
              <a:rPr lang="en" err="1">
                <a:solidFill>
                  <a:schemeClr val="lt1"/>
                </a:solidFill>
              </a:rPr>
              <a:t>cấu</a:t>
            </a:r>
            <a:r>
              <a:rPr lang="en">
                <a:solidFill>
                  <a:schemeClr val="lt1"/>
                </a:solidFill>
              </a:rPr>
              <a:t> </a:t>
            </a:r>
            <a:r>
              <a:rPr lang="en" err="1">
                <a:solidFill>
                  <a:schemeClr val="lt1"/>
                </a:solidFill>
              </a:rPr>
              <a:t>tạo</a:t>
            </a:r>
            <a:r>
              <a:rPr lang="en">
                <a:solidFill>
                  <a:schemeClr val="lt1"/>
                </a:solidFill>
              </a:rPr>
              <a:t>, </a:t>
            </a:r>
            <a:r>
              <a:rPr lang="en" err="1">
                <a:solidFill>
                  <a:schemeClr val="lt1"/>
                </a:solidFill>
              </a:rPr>
              <a:t>chức</a:t>
            </a:r>
            <a:r>
              <a:rPr lang="en">
                <a:solidFill>
                  <a:schemeClr val="lt1"/>
                </a:solidFill>
              </a:rPr>
              <a:t> </a:t>
            </a:r>
            <a:r>
              <a:rPr lang="en" err="1">
                <a:solidFill>
                  <a:schemeClr val="lt1"/>
                </a:solidFill>
              </a:rPr>
              <a:t>năng</a:t>
            </a:r>
            <a:r>
              <a:rPr lang="en">
                <a:solidFill>
                  <a:schemeClr val="lt1"/>
                </a:solidFill>
              </a:rPr>
              <a:t> </a:t>
            </a:r>
            <a:r>
              <a:rPr lang="en" err="1">
                <a:solidFill>
                  <a:schemeClr val="lt1"/>
                </a:solidFill>
              </a:rPr>
              <a:t>của</a:t>
            </a:r>
            <a:r>
              <a:rPr lang="en">
                <a:solidFill>
                  <a:schemeClr val="lt1"/>
                </a:solidFill>
              </a:rPr>
              <a:t> </a:t>
            </a:r>
            <a:r>
              <a:rPr lang="en" err="1">
                <a:solidFill>
                  <a:schemeClr val="lt1"/>
                </a:solidFill>
              </a:rPr>
              <a:t>động</a:t>
            </a:r>
            <a:r>
              <a:rPr lang="en">
                <a:solidFill>
                  <a:schemeClr val="lt1"/>
                </a:solidFill>
              </a:rPr>
              <a:t> </a:t>
            </a:r>
            <a:r>
              <a:rPr lang="en" err="1">
                <a:solidFill>
                  <a:schemeClr val="lt1"/>
                </a:solidFill>
              </a:rPr>
              <a:t>cơ</a:t>
            </a:r>
            <a:r>
              <a:rPr lang="en">
                <a:solidFill>
                  <a:schemeClr val="lt1"/>
                </a:solidFill>
              </a:rPr>
              <a:t>, </a:t>
            </a:r>
            <a:r>
              <a:rPr lang="en" err="1">
                <a:solidFill>
                  <a:schemeClr val="lt1"/>
                </a:solidFill>
              </a:rPr>
              <a:t>vẽ</a:t>
            </a:r>
            <a:r>
              <a:rPr lang="en">
                <a:solidFill>
                  <a:schemeClr val="lt1"/>
                </a:solidFill>
              </a:rPr>
              <a:t> </a:t>
            </a:r>
            <a:r>
              <a:rPr lang="en" err="1">
                <a:solidFill>
                  <a:schemeClr val="lt1"/>
                </a:solidFill>
              </a:rPr>
              <a:t>mạch</a:t>
            </a:r>
            <a:endParaRPr err="1">
              <a:solidFill>
                <a:schemeClr val="lt1"/>
              </a:solidFill>
            </a:endParaRPr>
          </a:p>
        </p:txBody>
      </p:sp>
      <p:sp>
        <p:nvSpPr>
          <p:cNvPr id="2285" name="Google Shape;2285;p2"/>
          <p:cNvSpPr txBox="1">
            <a:spLocks noGrp="1"/>
          </p:cNvSpPr>
          <p:nvPr>
            <p:ph type="subTitle" idx="8"/>
          </p:nvPr>
        </p:nvSpPr>
        <p:spPr>
          <a:xfrm>
            <a:off x="3648400" y="3478725"/>
            <a:ext cx="1847400" cy="946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1400"/>
              <a:buNone/>
            </a:pPr>
            <a:r>
              <a:rPr lang="en">
                <a:solidFill>
                  <a:schemeClr val="lt1"/>
                </a:solidFill>
              </a:rPr>
              <a:t>Code và lắp ráp mạch</a:t>
            </a:r>
            <a:endParaRPr>
              <a:solidFill>
                <a:schemeClr val="lt1"/>
              </a:solidFill>
            </a:endParaRPr>
          </a:p>
        </p:txBody>
      </p:sp>
      <p:sp>
        <p:nvSpPr>
          <p:cNvPr id="2286" name="Google Shape;2286;p2"/>
          <p:cNvSpPr txBox="1">
            <a:spLocks noGrp="1"/>
          </p:cNvSpPr>
          <p:nvPr>
            <p:ph type="subTitle" idx="9"/>
          </p:nvPr>
        </p:nvSpPr>
        <p:spPr>
          <a:xfrm>
            <a:off x="6410150" y="3478725"/>
            <a:ext cx="1847400" cy="946800"/>
          </a:xfrm>
          <a:prstGeom prst="rect">
            <a:avLst/>
          </a:prstGeom>
          <a:noFill/>
          <a:ln>
            <a:noFill/>
          </a:ln>
        </p:spPr>
        <p:txBody>
          <a:bodyPr spcFirstLastPara="1" wrap="square" lIns="0" tIns="0" rIns="0" bIns="0" anchor="ctr" anchorCtr="0">
            <a:noAutofit/>
          </a:bodyPr>
          <a:lstStyle/>
          <a:p>
            <a:pPr marL="0" indent="0"/>
            <a:r>
              <a:rPr lang="en" err="1">
                <a:solidFill>
                  <a:schemeClr val="lt1"/>
                </a:solidFill>
              </a:rPr>
              <a:t>Tìm</a:t>
            </a:r>
            <a:r>
              <a:rPr lang="en">
                <a:solidFill>
                  <a:schemeClr val="lt1"/>
                </a:solidFill>
              </a:rPr>
              <a:t> </a:t>
            </a:r>
            <a:r>
              <a:rPr lang="en" err="1">
                <a:solidFill>
                  <a:schemeClr val="lt1"/>
                </a:solidFill>
              </a:rPr>
              <a:t>hiểu</a:t>
            </a:r>
            <a:r>
              <a:rPr lang="en">
                <a:solidFill>
                  <a:schemeClr val="lt1"/>
                </a:solidFill>
              </a:rPr>
              <a:t> </a:t>
            </a:r>
            <a:r>
              <a:rPr lang="en" err="1">
                <a:solidFill>
                  <a:schemeClr val="lt1"/>
                </a:solidFill>
              </a:rPr>
              <a:t>về</a:t>
            </a:r>
            <a:r>
              <a:rPr lang="en">
                <a:solidFill>
                  <a:schemeClr val="lt1"/>
                </a:solidFill>
              </a:rPr>
              <a:t> </a:t>
            </a:r>
            <a:r>
              <a:rPr lang="en" err="1">
                <a:solidFill>
                  <a:schemeClr val="lt1"/>
                </a:solidFill>
              </a:rPr>
              <a:t>nguyên</a:t>
            </a:r>
            <a:r>
              <a:rPr lang="en">
                <a:solidFill>
                  <a:schemeClr val="lt1"/>
                </a:solidFill>
              </a:rPr>
              <a:t> </a:t>
            </a:r>
            <a:r>
              <a:rPr lang="en" err="1">
                <a:solidFill>
                  <a:schemeClr val="lt1"/>
                </a:solidFill>
              </a:rPr>
              <a:t>lý</a:t>
            </a:r>
            <a:r>
              <a:rPr lang="en">
                <a:solidFill>
                  <a:schemeClr val="lt1"/>
                </a:solidFill>
              </a:rPr>
              <a:t> </a:t>
            </a:r>
            <a:r>
              <a:rPr lang="en" err="1">
                <a:solidFill>
                  <a:schemeClr val="lt1"/>
                </a:solidFill>
              </a:rPr>
              <a:t>hoạt</a:t>
            </a:r>
            <a:r>
              <a:rPr lang="en">
                <a:solidFill>
                  <a:schemeClr val="lt1"/>
                </a:solidFill>
              </a:rPr>
              <a:t> </a:t>
            </a:r>
            <a:r>
              <a:rPr lang="en" err="1">
                <a:solidFill>
                  <a:schemeClr val="lt1"/>
                </a:solidFill>
              </a:rPr>
              <a:t>động</a:t>
            </a:r>
            <a:r>
              <a:rPr lang="en">
                <a:solidFill>
                  <a:schemeClr val="lt1"/>
                </a:solidFill>
              </a:rPr>
              <a:t> </a:t>
            </a:r>
            <a:r>
              <a:rPr lang="en" err="1">
                <a:solidFill>
                  <a:schemeClr val="lt1"/>
                </a:solidFill>
              </a:rPr>
              <a:t>và</a:t>
            </a:r>
            <a:r>
              <a:rPr lang="en">
                <a:solidFill>
                  <a:schemeClr val="lt1"/>
                </a:solidFill>
              </a:rPr>
              <a:t> </a:t>
            </a:r>
            <a:r>
              <a:rPr lang="en" err="1">
                <a:solidFill>
                  <a:schemeClr val="lt1"/>
                </a:solidFill>
              </a:rPr>
              <a:t>các</a:t>
            </a:r>
            <a:r>
              <a:rPr lang="en">
                <a:solidFill>
                  <a:schemeClr val="lt1"/>
                </a:solidFill>
              </a:rPr>
              <a:t> </a:t>
            </a:r>
            <a:r>
              <a:rPr lang="en" err="1">
                <a:solidFill>
                  <a:schemeClr val="lt1"/>
                </a:solidFill>
              </a:rPr>
              <a:t>chân</a:t>
            </a:r>
            <a:r>
              <a:rPr lang="en">
                <a:solidFill>
                  <a:schemeClr val="lt1"/>
                </a:solidFill>
              </a:rPr>
              <a:t> </a:t>
            </a:r>
            <a:r>
              <a:rPr lang="en" err="1">
                <a:solidFill>
                  <a:schemeClr val="lt1"/>
                </a:solidFill>
              </a:rPr>
              <a:t>có</a:t>
            </a:r>
            <a:r>
              <a:rPr lang="en">
                <a:solidFill>
                  <a:schemeClr val="lt1"/>
                </a:solidFill>
              </a:rPr>
              <a:t> </a:t>
            </a:r>
            <a:r>
              <a:rPr lang="en" err="1">
                <a:solidFill>
                  <a:schemeClr val="lt1"/>
                </a:solidFill>
              </a:rPr>
              <a:t>trong</a:t>
            </a:r>
            <a:r>
              <a:rPr lang="en">
                <a:solidFill>
                  <a:schemeClr val="lt1"/>
                </a:solidFill>
              </a:rPr>
              <a:t> </a:t>
            </a:r>
            <a:r>
              <a:rPr lang="en" err="1">
                <a:solidFill>
                  <a:schemeClr val="lt1"/>
                </a:solidFill>
              </a:rPr>
              <a:t>động</a:t>
            </a:r>
            <a:r>
              <a:rPr lang="en">
                <a:solidFill>
                  <a:schemeClr val="lt1"/>
                </a:solidFill>
              </a:rPr>
              <a:t> </a:t>
            </a:r>
            <a:r>
              <a:rPr lang="en" err="1">
                <a:solidFill>
                  <a:schemeClr val="lt1"/>
                </a:solidFill>
              </a:rPr>
              <a:t>cơ</a:t>
            </a:r>
          </a:p>
        </p:txBody>
      </p:sp>
      <p:cxnSp>
        <p:nvCxnSpPr>
          <p:cNvPr id="2287" name="Google Shape;2287;p2"/>
          <p:cNvCxnSpPr>
            <a:stCxn id="2276" idx="2"/>
          </p:cNvCxnSpPr>
          <p:nvPr/>
        </p:nvCxnSpPr>
        <p:spPr>
          <a:xfrm>
            <a:off x="1810350" y="2719375"/>
            <a:ext cx="0" cy="330300"/>
          </a:xfrm>
          <a:prstGeom prst="straightConnector1">
            <a:avLst/>
          </a:prstGeom>
          <a:noFill/>
          <a:ln w="19050" cap="flat" cmpd="sng">
            <a:solidFill>
              <a:schemeClr val="accent1"/>
            </a:solidFill>
            <a:prstDash val="solid"/>
            <a:round/>
            <a:headEnd type="none" w="sm" len="sm"/>
            <a:tailEnd type="oval" w="med" len="med"/>
          </a:ln>
        </p:spPr>
      </p:cxnSp>
      <p:cxnSp>
        <p:nvCxnSpPr>
          <p:cNvPr id="2288" name="Google Shape;2288;p2"/>
          <p:cNvCxnSpPr>
            <a:stCxn id="2274" idx="2"/>
          </p:cNvCxnSpPr>
          <p:nvPr/>
        </p:nvCxnSpPr>
        <p:spPr>
          <a:xfrm>
            <a:off x="4572100" y="2719375"/>
            <a:ext cx="0" cy="330300"/>
          </a:xfrm>
          <a:prstGeom prst="straightConnector1">
            <a:avLst/>
          </a:prstGeom>
          <a:noFill/>
          <a:ln w="19050" cap="flat" cmpd="sng">
            <a:solidFill>
              <a:schemeClr val="accent1"/>
            </a:solidFill>
            <a:prstDash val="solid"/>
            <a:round/>
            <a:headEnd type="none" w="sm" len="sm"/>
            <a:tailEnd type="oval" w="med" len="med"/>
          </a:ln>
        </p:spPr>
      </p:cxnSp>
      <p:cxnSp>
        <p:nvCxnSpPr>
          <p:cNvPr id="2289" name="Google Shape;2289;p2"/>
          <p:cNvCxnSpPr>
            <a:stCxn id="2275" idx="2"/>
          </p:cNvCxnSpPr>
          <p:nvPr/>
        </p:nvCxnSpPr>
        <p:spPr>
          <a:xfrm>
            <a:off x="7333850" y="2719375"/>
            <a:ext cx="0" cy="330300"/>
          </a:xfrm>
          <a:prstGeom prst="straightConnector1">
            <a:avLst/>
          </a:prstGeom>
          <a:noFill/>
          <a:ln w="19050" cap="flat" cmpd="sng">
            <a:solidFill>
              <a:schemeClr val="accent1"/>
            </a:solidFill>
            <a:prstDash val="solid"/>
            <a:round/>
            <a:headEnd type="none" w="sm" len="sm"/>
            <a:tailEnd type="oval"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10"/>
        <p:cNvGrpSpPr/>
        <p:nvPr/>
      </p:nvGrpSpPr>
      <p:grpSpPr>
        <a:xfrm>
          <a:off x="0" y="0"/>
          <a:ext cx="0" cy="0"/>
          <a:chOff x="0" y="0"/>
          <a:chExt cx="0" cy="0"/>
        </a:xfrm>
      </p:grpSpPr>
      <p:sp>
        <p:nvSpPr>
          <p:cNvPr id="2411" name="Google Shape;2411;p15"/>
          <p:cNvSpPr txBox="1">
            <a:spLocks noGrp="1"/>
          </p:cNvSpPr>
          <p:nvPr>
            <p:ph type="title"/>
          </p:nvPr>
        </p:nvSpPr>
        <p:spPr>
          <a:xfrm>
            <a:off x="2301750" y="2095475"/>
            <a:ext cx="7194000" cy="790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200"/>
              <a:buNone/>
            </a:pPr>
            <a:r>
              <a:rPr lang="en" sz="4000" b="1">
                <a:latin typeface="Arial"/>
                <a:ea typeface="Arial"/>
                <a:cs typeface="Arial"/>
                <a:sym typeface="Arial"/>
              </a:rPr>
              <a:t>SƠ ĐỒ LẮP MẠCH</a:t>
            </a:r>
            <a:endParaRPr sz="4000" b="1">
              <a:latin typeface="Arial"/>
              <a:ea typeface="Arial"/>
              <a:cs typeface="Arial"/>
              <a:sym typeface="Arial"/>
            </a:endParaRPr>
          </a:p>
        </p:txBody>
      </p:sp>
      <p:sp>
        <p:nvSpPr>
          <p:cNvPr id="2412" name="Google Shape;2412;p15"/>
          <p:cNvSpPr txBox="1">
            <a:spLocks noGrp="1"/>
          </p:cNvSpPr>
          <p:nvPr>
            <p:ph type="title" idx="2"/>
          </p:nvPr>
        </p:nvSpPr>
        <p:spPr>
          <a:xfrm>
            <a:off x="582150" y="2095484"/>
            <a:ext cx="1399200" cy="86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200"/>
              <a:buNone/>
            </a:pPr>
            <a:r>
              <a:rPr lang="en"/>
              <a:t>03.</a:t>
            </a:r>
            <a:endParaRPr/>
          </a:p>
        </p:txBody>
      </p:sp>
      <p:grpSp>
        <p:nvGrpSpPr>
          <p:cNvPr id="2413" name="Google Shape;2413;p15"/>
          <p:cNvGrpSpPr/>
          <p:nvPr/>
        </p:nvGrpSpPr>
        <p:grpSpPr>
          <a:xfrm>
            <a:off x="2363250" y="2886263"/>
            <a:ext cx="4417500" cy="60913"/>
            <a:chOff x="729825" y="3649100"/>
            <a:chExt cx="4417500" cy="60913"/>
          </a:xfrm>
        </p:grpSpPr>
        <p:sp>
          <p:nvSpPr>
            <p:cNvPr id="2414" name="Google Shape;2414;p15"/>
            <p:cNvSpPr/>
            <p:nvPr/>
          </p:nvSpPr>
          <p:spPr>
            <a:xfrm>
              <a:off x="729825" y="3649100"/>
              <a:ext cx="44175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5" name="Google Shape;2415;p15"/>
            <p:cNvSpPr/>
            <p:nvPr/>
          </p:nvSpPr>
          <p:spPr>
            <a:xfrm>
              <a:off x="729825" y="3649113"/>
              <a:ext cx="22194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19"/>
        <p:cNvGrpSpPr/>
        <p:nvPr/>
      </p:nvGrpSpPr>
      <p:grpSpPr>
        <a:xfrm>
          <a:off x="0" y="0"/>
          <a:ext cx="0" cy="0"/>
          <a:chOff x="0" y="0"/>
          <a:chExt cx="0" cy="0"/>
        </a:xfrm>
      </p:grpSpPr>
      <p:sp>
        <p:nvSpPr>
          <p:cNvPr id="2420" name="Google Shape;2420;p16"/>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CÁC LINH KIỆN</a:t>
            </a:r>
            <a:endParaRPr b="1">
              <a:latin typeface="Arial"/>
              <a:ea typeface="Arial"/>
              <a:cs typeface="Arial"/>
              <a:sym typeface="Arial"/>
            </a:endParaRPr>
          </a:p>
        </p:txBody>
      </p:sp>
      <p:pic>
        <p:nvPicPr>
          <p:cNvPr id="4" name="Picture 4">
            <a:extLst>
              <a:ext uri="{FF2B5EF4-FFF2-40B4-BE49-F238E27FC236}">
                <a16:creationId xmlns:a16="http://schemas.microsoft.com/office/drawing/2014/main" id="{36266563-F29C-827D-7F19-9BD91EC76BF0}"/>
              </a:ext>
            </a:extLst>
          </p:cNvPr>
          <p:cNvPicPr>
            <a:picLocks noChangeAspect="1"/>
          </p:cNvPicPr>
          <p:nvPr/>
        </p:nvPicPr>
        <p:blipFill>
          <a:blip r:embed="rId3"/>
          <a:stretch>
            <a:fillRect/>
          </a:stretch>
        </p:blipFill>
        <p:spPr>
          <a:xfrm>
            <a:off x="7180489" y="3241222"/>
            <a:ext cx="1491343" cy="1491343"/>
          </a:xfrm>
          <a:prstGeom prst="rect">
            <a:avLst/>
          </a:prstGeom>
        </p:spPr>
      </p:pic>
      <p:pic>
        <p:nvPicPr>
          <p:cNvPr id="5" name="Picture 5">
            <a:extLst>
              <a:ext uri="{FF2B5EF4-FFF2-40B4-BE49-F238E27FC236}">
                <a16:creationId xmlns:a16="http://schemas.microsoft.com/office/drawing/2014/main" id="{6C3205CF-F92D-D567-3363-CB66F8AE3FD3}"/>
              </a:ext>
            </a:extLst>
          </p:cNvPr>
          <p:cNvPicPr>
            <a:picLocks noChangeAspect="1"/>
          </p:cNvPicPr>
          <p:nvPr/>
        </p:nvPicPr>
        <p:blipFill>
          <a:blip r:embed="rId4"/>
          <a:stretch>
            <a:fillRect/>
          </a:stretch>
        </p:blipFill>
        <p:spPr>
          <a:xfrm>
            <a:off x="3424917" y="1519271"/>
            <a:ext cx="1783896" cy="1227293"/>
          </a:xfrm>
          <a:prstGeom prst="rect">
            <a:avLst/>
          </a:prstGeom>
        </p:spPr>
      </p:pic>
      <p:pic>
        <p:nvPicPr>
          <p:cNvPr id="6" name="Picture 6">
            <a:extLst>
              <a:ext uri="{FF2B5EF4-FFF2-40B4-BE49-F238E27FC236}">
                <a16:creationId xmlns:a16="http://schemas.microsoft.com/office/drawing/2014/main" id="{6B2CABB4-A7B8-FD91-A0D2-555E63B23CC5}"/>
              </a:ext>
            </a:extLst>
          </p:cNvPr>
          <p:cNvPicPr>
            <a:picLocks noChangeAspect="1"/>
          </p:cNvPicPr>
          <p:nvPr/>
        </p:nvPicPr>
        <p:blipFill>
          <a:blip r:embed="rId5"/>
          <a:stretch>
            <a:fillRect/>
          </a:stretch>
        </p:blipFill>
        <p:spPr>
          <a:xfrm rot="5400000">
            <a:off x="238805" y="1200150"/>
            <a:ext cx="1849211" cy="1858736"/>
          </a:xfrm>
          <a:prstGeom prst="rect">
            <a:avLst/>
          </a:prstGeom>
        </p:spPr>
      </p:pic>
      <p:pic>
        <p:nvPicPr>
          <p:cNvPr id="8" name="Picture 8">
            <a:extLst>
              <a:ext uri="{FF2B5EF4-FFF2-40B4-BE49-F238E27FC236}">
                <a16:creationId xmlns:a16="http://schemas.microsoft.com/office/drawing/2014/main" id="{FF9C20BB-1BFD-6DE1-566B-D87C404F8475}"/>
              </a:ext>
            </a:extLst>
          </p:cNvPr>
          <p:cNvPicPr>
            <a:picLocks noChangeAspect="1"/>
          </p:cNvPicPr>
          <p:nvPr/>
        </p:nvPicPr>
        <p:blipFill>
          <a:blip r:embed="rId6"/>
          <a:stretch>
            <a:fillRect/>
          </a:stretch>
        </p:blipFill>
        <p:spPr>
          <a:xfrm>
            <a:off x="6683828" y="1336222"/>
            <a:ext cx="1491344" cy="1491344"/>
          </a:xfrm>
          <a:prstGeom prst="rect">
            <a:avLst/>
          </a:prstGeom>
        </p:spPr>
      </p:pic>
      <p:pic>
        <p:nvPicPr>
          <p:cNvPr id="2" name="Picture 2">
            <a:extLst>
              <a:ext uri="{FF2B5EF4-FFF2-40B4-BE49-F238E27FC236}">
                <a16:creationId xmlns:a16="http://schemas.microsoft.com/office/drawing/2014/main" id="{2FA113E9-F7F0-E703-CFFC-D1A10CCBD8C4}"/>
              </a:ext>
            </a:extLst>
          </p:cNvPr>
          <p:cNvPicPr>
            <a:picLocks noChangeAspect="1"/>
          </p:cNvPicPr>
          <p:nvPr/>
        </p:nvPicPr>
        <p:blipFill>
          <a:blip r:embed="rId7"/>
          <a:stretch>
            <a:fillRect/>
          </a:stretch>
        </p:blipFill>
        <p:spPr>
          <a:xfrm>
            <a:off x="170769" y="3352800"/>
            <a:ext cx="2073729" cy="1411061"/>
          </a:xfrm>
          <a:prstGeom prst="rect">
            <a:avLst/>
          </a:prstGeom>
        </p:spPr>
      </p:pic>
      <p:pic>
        <p:nvPicPr>
          <p:cNvPr id="3" name="Picture 6">
            <a:extLst>
              <a:ext uri="{FF2B5EF4-FFF2-40B4-BE49-F238E27FC236}">
                <a16:creationId xmlns:a16="http://schemas.microsoft.com/office/drawing/2014/main" id="{2F83D20C-E3A8-CAA3-C994-9D8AB88E5280}"/>
              </a:ext>
            </a:extLst>
          </p:cNvPr>
          <p:cNvPicPr>
            <a:picLocks noChangeAspect="1"/>
          </p:cNvPicPr>
          <p:nvPr/>
        </p:nvPicPr>
        <p:blipFill>
          <a:blip r:embed="rId8"/>
          <a:stretch>
            <a:fillRect/>
          </a:stretch>
        </p:blipFill>
        <p:spPr>
          <a:xfrm>
            <a:off x="2728912" y="3537858"/>
            <a:ext cx="1665515" cy="1040947"/>
          </a:xfrm>
          <a:prstGeom prst="rect">
            <a:avLst/>
          </a:prstGeom>
        </p:spPr>
      </p:pic>
      <p:pic>
        <p:nvPicPr>
          <p:cNvPr id="7" name="Picture 8">
            <a:extLst>
              <a:ext uri="{FF2B5EF4-FFF2-40B4-BE49-F238E27FC236}">
                <a16:creationId xmlns:a16="http://schemas.microsoft.com/office/drawing/2014/main" id="{57FFF1CF-C60E-4674-C895-B587C1C9FA85}"/>
              </a:ext>
            </a:extLst>
          </p:cNvPr>
          <p:cNvPicPr>
            <a:picLocks noChangeAspect="1"/>
          </p:cNvPicPr>
          <p:nvPr/>
        </p:nvPicPr>
        <p:blipFill>
          <a:blip r:embed="rId9"/>
          <a:stretch>
            <a:fillRect/>
          </a:stretch>
        </p:blipFill>
        <p:spPr>
          <a:xfrm>
            <a:off x="5004707" y="3242581"/>
            <a:ext cx="1638301" cy="16383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38"/>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45"/>
        <p:cNvGrpSpPr/>
        <p:nvPr/>
      </p:nvGrpSpPr>
      <p:grpSpPr>
        <a:xfrm>
          <a:off x="0" y="0"/>
          <a:ext cx="0" cy="0"/>
          <a:chOff x="0" y="0"/>
          <a:chExt cx="0" cy="0"/>
        </a:xfrm>
      </p:grpSpPr>
      <p:graphicFrame>
        <p:nvGraphicFramePr>
          <p:cNvPr id="2446" name="Google Shape;2446;p19"/>
          <p:cNvGraphicFramePr/>
          <p:nvPr/>
        </p:nvGraphicFramePr>
        <p:xfrm>
          <a:off x="3071725" y="3250153"/>
          <a:ext cx="3492600" cy="1767244"/>
        </p:xfrm>
        <a:graphic>
          <a:graphicData uri="http://schemas.openxmlformats.org/drawingml/2006/table">
            <a:tbl>
              <a:tblPr>
                <a:noFill/>
                <a:tableStyleId>{403FCCD4-8315-4A3E-922C-3D25C23B1804}</a:tableStyleId>
              </a:tblPr>
              <a:tblGrid>
                <a:gridCol w="1746300">
                  <a:extLst>
                    <a:ext uri="{9D8B030D-6E8A-4147-A177-3AD203B41FA5}">
                      <a16:colId xmlns:a16="http://schemas.microsoft.com/office/drawing/2014/main" val="20000"/>
                    </a:ext>
                  </a:extLst>
                </a:gridCol>
                <a:gridCol w="1746300">
                  <a:extLst>
                    <a:ext uri="{9D8B030D-6E8A-4147-A177-3AD203B41FA5}">
                      <a16:colId xmlns:a16="http://schemas.microsoft.com/office/drawing/2014/main" val="20001"/>
                    </a:ext>
                  </a:extLst>
                </a:gridCol>
              </a:tblGrid>
              <a:tr h="545275">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t>Arduino</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b="1" u="none" strike="noStrike" cap="none"/>
                        <a:t>Virbration sensor</a:t>
                      </a:r>
                      <a:endParaRPr sz="1400" b="1"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54425">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GND</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GND</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354425">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5V</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VCC</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354425">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D4</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marR="0" lvl="0" indent="0" algn="ctr" rtl="0">
                        <a:lnSpc>
                          <a:spcPct val="115000"/>
                        </a:lnSpc>
                        <a:spcBef>
                          <a:spcPts val="0"/>
                        </a:spcBef>
                        <a:spcAft>
                          <a:spcPts val="0"/>
                        </a:spcAft>
                        <a:buClr>
                          <a:srgbClr val="000000"/>
                        </a:buClr>
                        <a:buSzPts val="1400"/>
                        <a:buFont typeface="Arial"/>
                        <a:buNone/>
                      </a:pPr>
                      <a:r>
                        <a:rPr lang="en" sz="1400" u="none" strike="noStrike" cap="none"/>
                        <a:t>DO</a:t>
                      </a:r>
                      <a:endParaRPr sz="1400" u="none" strike="noStrike" cap="none"/>
                    </a:p>
                  </a:txBody>
                  <a:tcPr marL="91425" marR="91425" marT="91425" marB="91425"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bl>
          </a:graphicData>
        </a:graphic>
      </p:graphicFrame>
      <p:sp>
        <p:nvSpPr>
          <p:cNvPr id="2448" name="Google Shape;2448;p19"/>
          <p:cNvSpPr/>
          <p:nvPr/>
        </p:nvSpPr>
        <p:spPr>
          <a:xfrm>
            <a:off x="7135038" y="528871"/>
            <a:ext cx="1981200" cy="838200"/>
          </a:xfrm>
          <a:prstGeom prst="roundRect">
            <a:avLst>
              <a:gd name="adj" fmla="val 9883"/>
            </a:avLst>
          </a:prstGeom>
          <a:solidFill>
            <a:schemeClr val="accent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 sz="1800" b="1" i="0" u="none" strike="noStrike" cap="none">
                <a:solidFill>
                  <a:schemeClr val="lt1"/>
                </a:solidFill>
                <a:latin typeface="Calibri"/>
                <a:ea typeface="Calibri"/>
                <a:cs typeface="Calibri"/>
                <a:sym typeface="Calibri"/>
              </a:rPr>
              <a:t>Mạch nối chân cảm biến và Arduino</a:t>
            </a:r>
            <a:endParaRPr sz="1400" b="1" i="0" u="none" strike="noStrike" cap="non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2"/>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57"/>
        <p:cNvGrpSpPr/>
        <p:nvPr/>
      </p:nvGrpSpPr>
      <p:grpSpPr>
        <a:xfrm>
          <a:off x="0" y="0"/>
          <a:ext cx="0" cy="0"/>
          <a:chOff x="0" y="0"/>
          <a:chExt cx="0" cy="0"/>
        </a:xfrm>
      </p:grpSpPr>
      <p:sp>
        <p:nvSpPr>
          <p:cNvPr id="2458" name="Google Shape;2458;p21"/>
          <p:cNvSpPr txBox="1">
            <a:spLocks noGrp="1"/>
          </p:cNvSpPr>
          <p:nvPr>
            <p:ph type="title"/>
          </p:nvPr>
        </p:nvSpPr>
        <p:spPr>
          <a:xfrm>
            <a:off x="2301750" y="2095475"/>
            <a:ext cx="6186300" cy="790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200"/>
              <a:buNone/>
            </a:pPr>
            <a:r>
              <a:rPr lang="en" sz="3800" b="1">
                <a:latin typeface="Arial"/>
                <a:ea typeface="Arial"/>
                <a:cs typeface="Arial"/>
                <a:sym typeface="Arial"/>
              </a:rPr>
              <a:t>MÃ NGUỒN CHƯƠNG TRÌNH VÀ DEMO</a:t>
            </a:r>
            <a:endParaRPr sz="3800" b="1">
              <a:latin typeface="Arial"/>
              <a:ea typeface="Arial"/>
              <a:cs typeface="Arial"/>
              <a:sym typeface="Arial"/>
            </a:endParaRPr>
          </a:p>
        </p:txBody>
      </p:sp>
      <p:sp>
        <p:nvSpPr>
          <p:cNvPr id="2459" name="Google Shape;2459;p21"/>
          <p:cNvSpPr txBox="1">
            <a:spLocks noGrp="1"/>
          </p:cNvSpPr>
          <p:nvPr>
            <p:ph type="title" idx="2"/>
          </p:nvPr>
        </p:nvSpPr>
        <p:spPr>
          <a:xfrm>
            <a:off x="582150" y="2095484"/>
            <a:ext cx="1399200" cy="8619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200"/>
              <a:buNone/>
            </a:pPr>
            <a:r>
              <a:rPr lang="en"/>
              <a:t>04.</a:t>
            </a:r>
            <a:endParaRPr/>
          </a:p>
        </p:txBody>
      </p:sp>
      <p:grpSp>
        <p:nvGrpSpPr>
          <p:cNvPr id="2460" name="Google Shape;2460;p21"/>
          <p:cNvGrpSpPr/>
          <p:nvPr/>
        </p:nvGrpSpPr>
        <p:grpSpPr>
          <a:xfrm>
            <a:off x="2301750" y="3205213"/>
            <a:ext cx="4417500" cy="60913"/>
            <a:chOff x="729825" y="3649100"/>
            <a:chExt cx="4417500" cy="60913"/>
          </a:xfrm>
        </p:grpSpPr>
        <p:sp>
          <p:nvSpPr>
            <p:cNvPr id="2461" name="Google Shape;2461;p21"/>
            <p:cNvSpPr/>
            <p:nvPr/>
          </p:nvSpPr>
          <p:spPr>
            <a:xfrm>
              <a:off x="729825" y="3649100"/>
              <a:ext cx="44175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2" name="Google Shape;2462;p21"/>
            <p:cNvSpPr/>
            <p:nvPr/>
          </p:nvSpPr>
          <p:spPr>
            <a:xfrm>
              <a:off x="729825" y="3649113"/>
              <a:ext cx="22194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23"/>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KẾT QUẢ THỰC HIỆN</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pic>
        <p:nvPicPr>
          <p:cNvPr id="2495" name="Google Shape;2495;p24"/>
          <p:cNvPicPr preferRelativeResize="0"/>
          <p:nvPr/>
        </p:nvPicPr>
        <p:blipFill rotWithShape="1">
          <a:blip r:embed="rId3">
            <a:alphaModFix/>
          </a:blip>
          <a:srcRect/>
          <a:stretch/>
        </p:blipFill>
        <p:spPr>
          <a:xfrm>
            <a:off x="1066800" y="827941"/>
            <a:ext cx="6949851" cy="3576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E67817A-8B96-A272-CB28-A5753B65B9D7}"/>
              </a:ext>
            </a:extLst>
          </p:cNvPr>
          <p:cNvSpPr>
            <a:spLocks noGrp="1"/>
          </p:cNvSpPr>
          <p:nvPr>
            <p:ph type="title"/>
          </p:nvPr>
        </p:nvSpPr>
        <p:spPr>
          <a:xfrm>
            <a:off x="720000" y="445025"/>
            <a:ext cx="7704000" cy="432521"/>
          </a:xfrm>
        </p:spPr>
        <p:txBody>
          <a:bodyPr/>
          <a:lstStyle/>
          <a:p>
            <a:r>
              <a:rPr lang="en-US" dirty="0"/>
              <a:t>Demo </a:t>
            </a:r>
            <a:r>
              <a:rPr lang="en-US" dirty="0" err="1"/>
              <a:t>Chương</a:t>
            </a:r>
            <a:r>
              <a:rPr lang="en-US" dirty="0"/>
              <a:t> </a:t>
            </a:r>
            <a:r>
              <a:rPr lang="en-US" dirty="0" err="1"/>
              <a:t>trình</a:t>
            </a:r>
          </a:p>
        </p:txBody>
      </p:sp>
    </p:spTree>
    <p:extLst>
      <p:ext uri="{BB962C8B-B14F-4D97-AF65-F5344CB8AC3E}">
        <p14:creationId xmlns:p14="http://schemas.microsoft.com/office/powerpoint/2010/main" val="3956249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99"/>
        <p:cNvGrpSpPr/>
        <p:nvPr/>
      </p:nvGrpSpPr>
      <p:grpSpPr>
        <a:xfrm>
          <a:off x="0" y="0"/>
          <a:ext cx="0" cy="0"/>
          <a:chOff x="0" y="0"/>
          <a:chExt cx="0" cy="0"/>
        </a:xfrm>
      </p:grpSpPr>
      <p:sp>
        <p:nvSpPr>
          <p:cNvPr id="2500" name="Google Shape;2500;p25"/>
          <p:cNvSpPr txBox="1">
            <a:spLocks noGrp="1"/>
          </p:cNvSpPr>
          <p:nvPr>
            <p:ph type="title"/>
          </p:nvPr>
        </p:nvSpPr>
        <p:spPr>
          <a:xfrm>
            <a:off x="1908450" y="990400"/>
            <a:ext cx="5327100" cy="27468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4800"/>
              <a:buNone/>
            </a:pPr>
            <a:r>
              <a:rPr lang="en"/>
              <a:t>THANKS </a:t>
            </a:r>
            <a:endParaRPr>
              <a:solidFill>
                <a:schemeClr val="accent1"/>
              </a:solidFill>
            </a:endParaRPr>
          </a:p>
          <a:p>
            <a:pPr marL="0" lvl="0" indent="0" algn="ctr" rtl="0">
              <a:lnSpc>
                <a:spcPct val="100000"/>
              </a:lnSpc>
              <a:spcBef>
                <a:spcPts val="0"/>
              </a:spcBef>
              <a:spcAft>
                <a:spcPts val="0"/>
              </a:spcAft>
              <a:buSzPts val="4800"/>
              <a:buNone/>
            </a:pPr>
            <a:r>
              <a:rPr lang="en" b="1">
                <a:solidFill>
                  <a:schemeClr val="accent1"/>
                </a:solidFill>
                <a:latin typeface="Calibri"/>
                <a:ea typeface="Calibri"/>
                <a:cs typeface="Calibri"/>
                <a:sym typeface="Calibri"/>
              </a:rPr>
              <a:t>Cảm ơn thầy và các bạn đã lắng nghe</a:t>
            </a:r>
            <a:endParaRPr b="1">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93"/>
        <p:cNvGrpSpPr/>
        <p:nvPr/>
      </p:nvGrpSpPr>
      <p:grpSpPr>
        <a:xfrm>
          <a:off x="0" y="0"/>
          <a:ext cx="0" cy="0"/>
          <a:chOff x="0" y="0"/>
          <a:chExt cx="0" cy="0"/>
        </a:xfrm>
      </p:grpSpPr>
      <p:sp>
        <p:nvSpPr>
          <p:cNvPr id="2294" name="Google Shape;2294;p3"/>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sz="3500" b="1">
                <a:latin typeface="Calibri"/>
                <a:ea typeface="Calibri"/>
                <a:cs typeface="Calibri"/>
                <a:sym typeface="Calibri"/>
              </a:rPr>
              <a:t>NỘI DUNG</a:t>
            </a:r>
            <a:endParaRPr sz="3500" b="1">
              <a:latin typeface="Calibri"/>
              <a:ea typeface="Calibri"/>
              <a:cs typeface="Calibri"/>
              <a:sym typeface="Calibri"/>
            </a:endParaRPr>
          </a:p>
        </p:txBody>
      </p:sp>
      <p:sp>
        <p:nvSpPr>
          <p:cNvPr id="2295" name="Google Shape;2295;p3"/>
          <p:cNvSpPr txBox="1">
            <a:spLocks noGrp="1"/>
          </p:cNvSpPr>
          <p:nvPr>
            <p:ph type="subTitle" idx="1"/>
          </p:nvPr>
        </p:nvSpPr>
        <p:spPr>
          <a:xfrm>
            <a:off x="1313472" y="3734399"/>
            <a:ext cx="2749500" cy="379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000"/>
              <a:buNone/>
            </a:pPr>
            <a:r>
              <a:rPr lang="en" sz="2500" b="1">
                <a:latin typeface="Calibri"/>
                <a:ea typeface="Calibri"/>
                <a:cs typeface="Calibri"/>
                <a:sym typeface="Calibri"/>
              </a:rPr>
              <a:t>SƠ ĐỒ LẮP MẠCH</a:t>
            </a:r>
            <a:endParaRPr sz="2500" b="1">
              <a:latin typeface="Calibri"/>
              <a:ea typeface="Calibri"/>
              <a:cs typeface="Calibri"/>
              <a:sym typeface="Calibri"/>
            </a:endParaRPr>
          </a:p>
        </p:txBody>
      </p:sp>
      <p:sp>
        <p:nvSpPr>
          <p:cNvPr id="2296" name="Google Shape;2296;p3"/>
          <p:cNvSpPr txBox="1">
            <a:spLocks noGrp="1"/>
          </p:cNvSpPr>
          <p:nvPr>
            <p:ph type="title" idx="3"/>
          </p:nvPr>
        </p:nvSpPr>
        <p:spPr>
          <a:xfrm>
            <a:off x="392025" y="3404551"/>
            <a:ext cx="756000" cy="103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sz="2500" b="1">
                <a:latin typeface="Calibri"/>
                <a:ea typeface="Calibri"/>
                <a:cs typeface="Calibri"/>
                <a:sym typeface="Calibri"/>
              </a:rPr>
              <a:t>03.</a:t>
            </a:r>
            <a:endParaRPr sz="2500" b="1">
              <a:latin typeface="Calibri"/>
              <a:ea typeface="Calibri"/>
              <a:cs typeface="Calibri"/>
              <a:sym typeface="Calibri"/>
            </a:endParaRPr>
          </a:p>
        </p:txBody>
      </p:sp>
      <p:sp>
        <p:nvSpPr>
          <p:cNvPr id="2297" name="Google Shape;2297;p3"/>
          <p:cNvSpPr txBox="1">
            <a:spLocks noGrp="1"/>
          </p:cNvSpPr>
          <p:nvPr>
            <p:ph type="subTitle" idx="4"/>
          </p:nvPr>
        </p:nvSpPr>
        <p:spPr>
          <a:xfrm>
            <a:off x="5544225" y="3734400"/>
            <a:ext cx="3449100" cy="379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2000"/>
              <a:buNone/>
            </a:pPr>
            <a:r>
              <a:rPr lang="en" sz="2500" b="1">
                <a:latin typeface="Calibri"/>
                <a:ea typeface="Calibri"/>
                <a:cs typeface="Calibri"/>
                <a:sym typeface="Calibri"/>
              </a:rPr>
              <a:t>MÃ NGUỒN CHƯƠNG TRÌNH VÀ DEMO</a:t>
            </a:r>
            <a:endParaRPr sz="2500" b="1">
              <a:latin typeface="Calibri"/>
              <a:ea typeface="Calibri"/>
              <a:cs typeface="Calibri"/>
              <a:sym typeface="Calibri"/>
            </a:endParaRPr>
          </a:p>
        </p:txBody>
      </p:sp>
      <p:sp>
        <p:nvSpPr>
          <p:cNvPr id="2298" name="Google Shape;2298;p3"/>
          <p:cNvSpPr txBox="1">
            <a:spLocks noGrp="1"/>
          </p:cNvSpPr>
          <p:nvPr>
            <p:ph type="title" idx="6"/>
          </p:nvPr>
        </p:nvSpPr>
        <p:spPr>
          <a:xfrm>
            <a:off x="4693725" y="3404551"/>
            <a:ext cx="697800" cy="103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sz="2500" b="1">
                <a:latin typeface="Calibri"/>
                <a:ea typeface="Calibri"/>
                <a:cs typeface="Calibri"/>
                <a:sym typeface="Calibri"/>
              </a:rPr>
              <a:t>04.</a:t>
            </a:r>
            <a:endParaRPr sz="2500" b="1">
              <a:latin typeface="Calibri"/>
              <a:ea typeface="Calibri"/>
              <a:cs typeface="Calibri"/>
              <a:sym typeface="Calibri"/>
            </a:endParaRPr>
          </a:p>
        </p:txBody>
      </p:sp>
      <p:sp>
        <p:nvSpPr>
          <p:cNvPr id="2299" name="Google Shape;2299;p3"/>
          <p:cNvSpPr txBox="1">
            <a:spLocks noGrp="1"/>
          </p:cNvSpPr>
          <p:nvPr>
            <p:ph type="subTitle" idx="7"/>
          </p:nvPr>
        </p:nvSpPr>
        <p:spPr>
          <a:xfrm>
            <a:off x="1313475" y="1807025"/>
            <a:ext cx="3105600" cy="379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1100"/>
              <a:buFont typeface="Arial"/>
              <a:buNone/>
            </a:pPr>
            <a:r>
              <a:rPr lang="en" sz="2500" b="1">
                <a:latin typeface="Calibri"/>
                <a:ea typeface="Calibri"/>
                <a:cs typeface="Calibri"/>
                <a:sym typeface="Calibri"/>
              </a:rPr>
              <a:t>CẤU TẠO VÀ NGUYÊN LÝ HOẠT ĐỘNG</a:t>
            </a:r>
            <a:endParaRPr sz="2500" b="1">
              <a:latin typeface="Calibri"/>
              <a:ea typeface="Calibri"/>
              <a:cs typeface="Calibri"/>
              <a:sym typeface="Calibri"/>
            </a:endParaRPr>
          </a:p>
        </p:txBody>
      </p:sp>
      <p:sp>
        <p:nvSpPr>
          <p:cNvPr id="2300" name="Google Shape;2300;p3"/>
          <p:cNvSpPr txBox="1">
            <a:spLocks noGrp="1"/>
          </p:cNvSpPr>
          <p:nvPr>
            <p:ph type="title" idx="9"/>
          </p:nvPr>
        </p:nvSpPr>
        <p:spPr>
          <a:xfrm>
            <a:off x="392025" y="1477175"/>
            <a:ext cx="756000" cy="103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sz="2500" b="1">
                <a:latin typeface="Calibri"/>
                <a:ea typeface="Calibri"/>
                <a:cs typeface="Calibri"/>
                <a:sym typeface="Calibri"/>
              </a:rPr>
              <a:t>01.</a:t>
            </a:r>
            <a:endParaRPr sz="2500" b="1">
              <a:latin typeface="Calibri"/>
              <a:ea typeface="Calibri"/>
              <a:cs typeface="Calibri"/>
              <a:sym typeface="Calibri"/>
            </a:endParaRPr>
          </a:p>
        </p:txBody>
      </p:sp>
      <p:sp>
        <p:nvSpPr>
          <p:cNvPr id="2301" name="Google Shape;2301;p3"/>
          <p:cNvSpPr txBox="1">
            <a:spLocks noGrp="1"/>
          </p:cNvSpPr>
          <p:nvPr>
            <p:ph type="subTitle" idx="13"/>
          </p:nvPr>
        </p:nvSpPr>
        <p:spPr>
          <a:xfrm>
            <a:off x="5544238" y="1807026"/>
            <a:ext cx="3314400" cy="3795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2"/>
              </a:buClr>
              <a:buSzPts val="1100"/>
              <a:buFont typeface="Arial"/>
              <a:buNone/>
            </a:pPr>
            <a:r>
              <a:rPr lang="en" sz="2500" b="1">
                <a:latin typeface="Calibri"/>
                <a:ea typeface="Calibri"/>
                <a:cs typeface="Calibri"/>
                <a:sym typeface="Calibri"/>
              </a:rPr>
              <a:t>MÔ TẢ CHÂN CẢM BIẾN</a:t>
            </a:r>
            <a:endParaRPr sz="2500" b="1">
              <a:latin typeface="Calibri"/>
              <a:ea typeface="Calibri"/>
              <a:cs typeface="Calibri"/>
              <a:sym typeface="Calibri"/>
            </a:endParaRPr>
          </a:p>
        </p:txBody>
      </p:sp>
      <p:sp>
        <p:nvSpPr>
          <p:cNvPr id="2302" name="Google Shape;2302;p3"/>
          <p:cNvSpPr txBox="1">
            <a:spLocks noGrp="1"/>
          </p:cNvSpPr>
          <p:nvPr>
            <p:ph type="title" idx="15"/>
          </p:nvPr>
        </p:nvSpPr>
        <p:spPr>
          <a:xfrm>
            <a:off x="4693725" y="1477175"/>
            <a:ext cx="697800" cy="103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sz="2500" b="1">
                <a:latin typeface="Calibri"/>
                <a:ea typeface="Calibri"/>
                <a:cs typeface="Calibri"/>
                <a:sym typeface="Calibri"/>
              </a:rPr>
              <a:t>02.</a:t>
            </a:r>
            <a:endParaRPr sz="2500" b="1">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00"/>
                                        </p:tgtEl>
                                        <p:attrNameLst>
                                          <p:attrName>style.visibility</p:attrName>
                                        </p:attrNameLst>
                                      </p:cBhvr>
                                      <p:to>
                                        <p:strVal val="visible"/>
                                      </p:to>
                                    </p:set>
                                    <p:animEffect transition="in" filter="fade">
                                      <p:cBhvr>
                                        <p:cTn id="7" dur="500"/>
                                        <p:tgtEl>
                                          <p:spTgt spid="2300"/>
                                        </p:tgtEl>
                                      </p:cBhvr>
                                    </p:animEffect>
                                  </p:childTnLst>
                                </p:cTn>
                              </p:par>
                              <p:par>
                                <p:cTn id="8" presetID="10" presetClass="entr" presetSubtype="0" fill="hold" nodeType="withEffect">
                                  <p:stCondLst>
                                    <p:cond delay="0"/>
                                  </p:stCondLst>
                                  <p:childTnLst>
                                    <p:set>
                                      <p:cBhvr>
                                        <p:cTn id="9" dur="1" fill="hold">
                                          <p:stCondLst>
                                            <p:cond delay="0"/>
                                          </p:stCondLst>
                                        </p:cTn>
                                        <p:tgtEl>
                                          <p:spTgt spid="2299">
                                            <p:txEl>
                                              <p:pRg st="0" end="0"/>
                                            </p:txEl>
                                          </p:spTgt>
                                        </p:tgtEl>
                                        <p:attrNameLst>
                                          <p:attrName>style.visibility</p:attrName>
                                        </p:attrNameLst>
                                      </p:cBhvr>
                                      <p:to>
                                        <p:strVal val="visible"/>
                                      </p:to>
                                    </p:set>
                                    <p:animEffect transition="in" filter="fade">
                                      <p:cBhvr>
                                        <p:cTn id="10" dur="500"/>
                                        <p:tgtEl>
                                          <p:spTgt spid="229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302"/>
                                        </p:tgtEl>
                                        <p:attrNameLst>
                                          <p:attrName>style.visibility</p:attrName>
                                        </p:attrNameLst>
                                      </p:cBhvr>
                                      <p:to>
                                        <p:strVal val="visible"/>
                                      </p:to>
                                    </p:set>
                                    <p:animEffect transition="in" filter="fade">
                                      <p:cBhvr>
                                        <p:cTn id="13" dur="500"/>
                                        <p:tgtEl>
                                          <p:spTgt spid="2302"/>
                                        </p:tgtEl>
                                      </p:cBhvr>
                                    </p:animEffect>
                                  </p:childTnLst>
                                </p:cTn>
                              </p:par>
                              <p:par>
                                <p:cTn id="14" presetID="10" presetClass="entr" presetSubtype="0" fill="hold" nodeType="withEffect">
                                  <p:stCondLst>
                                    <p:cond delay="0"/>
                                  </p:stCondLst>
                                  <p:childTnLst>
                                    <p:set>
                                      <p:cBhvr>
                                        <p:cTn id="15" dur="1" fill="hold">
                                          <p:stCondLst>
                                            <p:cond delay="0"/>
                                          </p:stCondLst>
                                        </p:cTn>
                                        <p:tgtEl>
                                          <p:spTgt spid="2301">
                                            <p:txEl>
                                              <p:pRg st="0" end="0"/>
                                            </p:txEl>
                                          </p:spTgt>
                                        </p:tgtEl>
                                        <p:attrNameLst>
                                          <p:attrName>style.visibility</p:attrName>
                                        </p:attrNameLst>
                                      </p:cBhvr>
                                      <p:to>
                                        <p:strVal val="visible"/>
                                      </p:to>
                                    </p:set>
                                    <p:animEffect transition="in" filter="fade">
                                      <p:cBhvr>
                                        <p:cTn id="16" dur="500"/>
                                        <p:tgtEl>
                                          <p:spTgt spid="2301">
                                            <p:txEl>
                                              <p:pRg st="0" end="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296"/>
                                        </p:tgtEl>
                                        <p:attrNameLst>
                                          <p:attrName>style.visibility</p:attrName>
                                        </p:attrNameLst>
                                      </p:cBhvr>
                                      <p:to>
                                        <p:strVal val="visible"/>
                                      </p:to>
                                    </p:set>
                                    <p:animEffect transition="in" filter="fade">
                                      <p:cBhvr>
                                        <p:cTn id="19" dur="500"/>
                                        <p:tgtEl>
                                          <p:spTgt spid="2296"/>
                                        </p:tgtEl>
                                      </p:cBhvr>
                                    </p:animEffect>
                                  </p:childTnLst>
                                </p:cTn>
                              </p:par>
                              <p:par>
                                <p:cTn id="20" presetID="10" presetClass="entr" presetSubtype="0" fill="hold" nodeType="withEffect">
                                  <p:stCondLst>
                                    <p:cond delay="0"/>
                                  </p:stCondLst>
                                  <p:childTnLst>
                                    <p:set>
                                      <p:cBhvr>
                                        <p:cTn id="21" dur="1" fill="hold">
                                          <p:stCondLst>
                                            <p:cond delay="0"/>
                                          </p:stCondLst>
                                        </p:cTn>
                                        <p:tgtEl>
                                          <p:spTgt spid="2295">
                                            <p:txEl>
                                              <p:pRg st="0" end="0"/>
                                            </p:txEl>
                                          </p:spTgt>
                                        </p:tgtEl>
                                        <p:attrNameLst>
                                          <p:attrName>style.visibility</p:attrName>
                                        </p:attrNameLst>
                                      </p:cBhvr>
                                      <p:to>
                                        <p:strVal val="visible"/>
                                      </p:to>
                                    </p:set>
                                    <p:animEffect transition="in" filter="fade">
                                      <p:cBhvr>
                                        <p:cTn id="22" dur="500"/>
                                        <p:tgtEl>
                                          <p:spTgt spid="229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98"/>
                                        </p:tgtEl>
                                        <p:attrNameLst>
                                          <p:attrName>style.visibility</p:attrName>
                                        </p:attrNameLst>
                                      </p:cBhvr>
                                      <p:to>
                                        <p:strVal val="visible"/>
                                      </p:to>
                                    </p:set>
                                    <p:animEffect transition="in" filter="fade">
                                      <p:cBhvr>
                                        <p:cTn id="25" dur="500"/>
                                        <p:tgtEl>
                                          <p:spTgt spid="2298"/>
                                        </p:tgtEl>
                                      </p:cBhvr>
                                    </p:animEffect>
                                  </p:childTnLst>
                                </p:cTn>
                              </p:par>
                              <p:par>
                                <p:cTn id="26" presetID="10" presetClass="entr" presetSubtype="0" fill="hold" nodeType="withEffect">
                                  <p:stCondLst>
                                    <p:cond delay="0"/>
                                  </p:stCondLst>
                                  <p:childTnLst>
                                    <p:set>
                                      <p:cBhvr>
                                        <p:cTn id="27" dur="1" fill="hold">
                                          <p:stCondLst>
                                            <p:cond delay="0"/>
                                          </p:stCondLst>
                                        </p:cTn>
                                        <p:tgtEl>
                                          <p:spTgt spid="2297">
                                            <p:txEl>
                                              <p:pRg st="0" end="0"/>
                                            </p:txEl>
                                          </p:spTgt>
                                        </p:tgtEl>
                                        <p:attrNameLst>
                                          <p:attrName>style.visibility</p:attrName>
                                        </p:attrNameLst>
                                      </p:cBhvr>
                                      <p:to>
                                        <p:strVal val="visible"/>
                                      </p:to>
                                    </p:set>
                                    <p:animEffect transition="in" filter="fade">
                                      <p:cBhvr>
                                        <p:cTn id="28" dur="500"/>
                                        <p:tgtEl>
                                          <p:spTgt spid="229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95463-6939-A639-AD52-90F7FC0EBD19}"/>
              </a:ext>
            </a:extLst>
          </p:cNvPr>
          <p:cNvSpPr>
            <a:spLocks noGrp="1"/>
          </p:cNvSpPr>
          <p:nvPr>
            <p:ph type="title"/>
          </p:nvPr>
        </p:nvSpPr>
        <p:spPr>
          <a:xfrm>
            <a:off x="507697" y="1041425"/>
            <a:ext cx="5835803" cy="2746800"/>
          </a:xfrm>
        </p:spPr>
        <p:txBody>
          <a:bodyPr/>
          <a:lstStyle/>
          <a:p>
            <a:pPr marL="285750" indent="-285750">
              <a:buFont typeface="Arial"/>
              <a:buChar char="•"/>
            </a:pPr>
            <a:r>
              <a:rPr lang="en-US" sz="1300">
                <a:latin typeface="Times"/>
              </a:rPr>
              <a:t>Note:</a:t>
            </a:r>
            <a:br>
              <a:rPr lang="en-US" sz="1300">
                <a:latin typeface="Times"/>
              </a:rPr>
            </a:br>
            <a:r>
              <a:rPr lang="en-US" sz="1300" err="1">
                <a:latin typeface="Times"/>
              </a:rPr>
              <a:t>Độ</a:t>
            </a:r>
            <a:r>
              <a:rPr lang="en-US" sz="1300">
                <a:latin typeface="Times"/>
              </a:rPr>
              <a:t> </a:t>
            </a:r>
            <a:r>
              <a:rPr lang="en-US" sz="1300" err="1">
                <a:latin typeface="Times"/>
              </a:rPr>
              <a:t>rộng</a:t>
            </a:r>
            <a:r>
              <a:rPr lang="en-US" sz="1300">
                <a:latin typeface="Times"/>
              </a:rPr>
              <a:t> </a:t>
            </a:r>
            <a:r>
              <a:rPr lang="en-US" sz="1300" err="1">
                <a:latin typeface="Times"/>
              </a:rPr>
              <a:t>xung</a:t>
            </a:r>
            <a:r>
              <a:rPr lang="en-US" sz="1300">
                <a:latin typeface="Times"/>
              </a:rPr>
              <a:t> 0.5ms ~ 2.5ms </a:t>
            </a:r>
            <a:r>
              <a:rPr lang="en-US" sz="1300" err="1">
                <a:latin typeface="Times"/>
              </a:rPr>
              <a:t>tương</a:t>
            </a:r>
            <a:r>
              <a:rPr lang="en-US" sz="1300">
                <a:latin typeface="Times"/>
              </a:rPr>
              <a:t> </a:t>
            </a:r>
            <a:r>
              <a:rPr lang="en-US" sz="1300" err="1">
                <a:latin typeface="Times"/>
              </a:rPr>
              <a:t>ứng</a:t>
            </a:r>
            <a:r>
              <a:rPr lang="en-US" sz="1300">
                <a:latin typeface="Times"/>
              </a:rPr>
              <a:t> 0-180 </a:t>
            </a:r>
            <a:r>
              <a:rPr lang="en-US" sz="1300" err="1">
                <a:latin typeface="Times"/>
              </a:rPr>
              <a:t>độ</a:t>
            </a:r>
            <a:endParaRPr lang="en-US" sz="1300">
              <a:latin typeface="Times"/>
            </a:endParaRPr>
          </a:p>
          <a:p>
            <a:pPr marL="285750" indent="-285750">
              <a:buFont typeface="Arial"/>
              <a:buChar char="•"/>
            </a:pPr>
            <a:r>
              <a:rPr lang="en-US" sz="1300" err="1">
                <a:latin typeface="Times"/>
              </a:rPr>
              <a:t>Tần</a:t>
            </a:r>
            <a:r>
              <a:rPr lang="en-US" sz="1300">
                <a:latin typeface="Times"/>
              </a:rPr>
              <a:t> </a:t>
            </a:r>
            <a:r>
              <a:rPr lang="en-US" sz="1300" err="1">
                <a:latin typeface="Times"/>
              </a:rPr>
              <a:t>số</a:t>
            </a:r>
            <a:r>
              <a:rPr lang="en-US" sz="1300">
                <a:latin typeface="Times"/>
              </a:rPr>
              <a:t> 50Hz, chu </a:t>
            </a:r>
            <a:r>
              <a:rPr lang="en-US" sz="1300" err="1">
                <a:latin typeface="Times"/>
              </a:rPr>
              <a:t>kỳ</a:t>
            </a:r>
            <a:r>
              <a:rPr lang="en-US" sz="1300">
                <a:latin typeface="Times"/>
              </a:rPr>
              <a:t> 20ms</a:t>
            </a:r>
          </a:p>
          <a:p>
            <a:endParaRPr lang="en-US" sz="1300">
              <a:latin typeface="Times"/>
            </a:endParaRPr>
          </a:p>
        </p:txBody>
      </p:sp>
    </p:spTree>
    <p:extLst>
      <p:ext uri="{BB962C8B-B14F-4D97-AF65-F5344CB8AC3E}">
        <p14:creationId xmlns:p14="http://schemas.microsoft.com/office/powerpoint/2010/main" val="406279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sp>
        <p:nvSpPr>
          <p:cNvPr id="2307" name="Google Shape;2307;p4"/>
          <p:cNvSpPr txBox="1">
            <a:spLocks noGrp="1"/>
          </p:cNvSpPr>
          <p:nvPr>
            <p:ph type="title"/>
          </p:nvPr>
        </p:nvSpPr>
        <p:spPr>
          <a:xfrm>
            <a:off x="3094948" y="2087675"/>
            <a:ext cx="5882100" cy="7908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SzPts val="4200"/>
              <a:buNone/>
            </a:pPr>
            <a:r>
              <a:rPr lang="en" sz="3500" b="1">
                <a:latin typeface="Arial"/>
                <a:ea typeface="Arial"/>
                <a:cs typeface="Arial"/>
                <a:sym typeface="Arial"/>
              </a:rPr>
              <a:t>CẤU TẠO VÀ NGUYÊN LÝ HOẠT ĐỘNG</a:t>
            </a:r>
            <a:endParaRPr sz="3500" b="1">
              <a:latin typeface="Arial"/>
              <a:ea typeface="Arial"/>
              <a:cs typeface="Arial"/>
              <a:sym typeface="Arial"/>
            </a:endParaRPr>
          </a:p>
        </p:txBody>
      </p:sp>
      <p:sp>
        <p:nvSpPr>
          <p:cNvPr id="2308" name="Google Shape;2308;p4"/>
          <p:cNvSpPr txBox="1">
            <a:spLocks noGrp="1"/>
          </p:cNvSpPr>
          <p:nvPr>
            <p:ph type="title" idx="2"/>
          </p:nvPr>
        </p:nvSpPr>
        <p:spPr>
          <a:xfrm>
            <a:off x="1629113" y="1869713"/>
            <a:ext cx="1399200" cy="1226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7200"/>
              <a:buNone/>
            </a:pPr>
            <a:r>
              <a:rPr lang="en"/>
              <a:t>01.</a:t>
            </a:r>
            <a:endParaRPr/>
          </a:p>
        </p:txBody>
      </p:sp>
      <p:grpSp>
        <p:nvGrpSpPr>
          <p:cNvPr id="2309" name="Google Shape;2309;p4"/>
          <p:cNvGrpSpPr/>
          <p:nvPr/>
        </p:nvGrpSpPr>
        <p:grpSpPr>
          <a:xfrm>
            <a:off x="3028281" y="3213236"/>
            <a:ext cx="4717448" cy="62776"/>
            <a:chOff x="729825" y="3649100"/>
            <a:chExt cx="4417500" cy="60913"/>
          </a:xfrm>
        </p:grpSpPr>
        <p:sp>
          <p:nvSpPr>
            <p:cNvPr id="2310" name="Google Shape;2310;p4"/>
            <p:cNvSpPr/>
            <p:nvPr/>
          </p:nvSpPr>
          <p:spPr>
            <a:xfrm>
              <a:off x="729825" y="3649100"/>
              <a:ext cx="44175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1" name="Google Shape;2311;p4"/>
            <p:cNvSpPr/>
            <p:nvPr/>
          </p:nvSpPr>
          <p:spPr>
            <a:xfrm>
              <a:off x="729825" y="3649113"/>
              <a:ext cx="22194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5"/>
          <p:cNvSpPr txBox="1">
            <a:spLocks noGrp="1"/>
          </p:cNvSpPr>
          <p:nvPr>
            <p:ph type="title"/>
          </p:nvPr>
        </p:nvSpPr>
        <p:spPr>
          <a:xfrm>
            <a:off x="1217492" y="1261437"/>
            <a:ext cx="6577130" cy="1879557"/>
          </a:xfrm>
          <a:prstGeom prst="rect">
            <a:avLst/>
          </a:prstGeom>
          <a:noFill/>
          <a:ln>
            <a:noFill/>
          </a:ln>
        </p:spPr>
        <p:txBody>
          <a:bodyPr spcFirstLastPara="1" wrap="square" lIns="0" tIns="0" rIns="0" bIns="0" anchor="ctr" anchorCtr="0">
            <a:noAutofit/>
          </a:bodyPr>
          <a:lstStyle/>
          <a:p>
            <a:r>
              <a:rPr lang="en"/>
              <a:t>“</a:t>
            </a:r>
            <a:r>
              <a:rPr lang="en" b="1">
                <a:solidFill>
                  <a:srgbClr val="FF0000"/>
                </a:solidFill>
                <a:cs typeface="Arial"/>
                <a:sym typeface="Arial"/>
                <a:hlinkClick r:id="rId3">
                  <a:extLst>
                    <a:ext uri="{A12FA001-AC4F-418D-AE19-62706E023703}">
                      <ahyp:hlinkClr xmlns:ahyp="http://schemas.microsoft.com/office/drawing/2018/hyperlinkcolor" val="tx"/>
                    </a:ext>
                  </a:extLst>
                </a:hlinkClick>
              </a:rPr>
              <a:t>Động cơ Servo</a:t>
            </a:r>
            <a:r>
              <a:rPr lang="en" b="1">
                <a:cs typeface="Arial"/>
                <a:sym typeface="Arial"/>
              </a:rPr>
              <a:t> </a:t>
            </a:r>
            <a:br>
              <a:rPr lang="en">
                <a:cs typeface="Arial"/>
                <a:sym typeface="Arial"/>
              </a:rPr>
            </a:br>
            <a:r>
              <a:rPr lang="en" err="1">
                <a:cs typeface="Arial"/>
                <a:sym typeface="Arial"/>
              </a:rPr>
              <a:t>Là</a:t>
            </a:r>
            <a:r>
              <a:rPr lang="en">
                <a:cs typeface="Arial"/>
                <a:sym typeface="Arial"/>
              </a:rPr>
              <a:t> </a:t>
            </a:r>
            <a:r>
              <a:rPr lang="en" err="1">
                <a:cs typeface="Arial"/>
                <a:sym typeface="Arial"/>
              </a:rPr>
              <a:t>một</a:t>
            </a:r>
            <a:r>
              <a:rPr lang="en">
                <a:cs typeface="Arial"/>
                <a:sym typeface="Arial"/>
              </a:rPr>
              <a:t> </a:t>
            </a:r>
            <a:r>
              <a:rPr lang="en" err="1">
                <a:cs typeface="Arial"/>
                <a:sym typeface="Arial"/>
              </a:rPr>
              <a:t>bộ</a:t>
            </a:r>
            <a:r>
              <a:rPr lang="en">
                <a:cs typeface="Arial"/>
                <a:sym typeface="Arial"/>
              </a:rPr>
              <a:t> </a:t>
            </a:r>
            <a:r>
              <a:rPr lang="en" err="1">
                <a:cs typeface="Arial"/>
                <a:sym typeface="Arial"/>
              </a:rPr>
              <a:t>phận</a:t>
            </a:r>
            <a:r>
              <a:rPr lang="en">
                <a:cs typeface="Arial"/>
                <a:sym typeface="Arial"/>
              </a:rPr>
              <a:t> </a:t>
            </a:r>
            <a:r>
              <a:rPr lang="en" err="1">
                <a:cs typeface="Arial"/>
                <a:sym typeface="Arial"/>
              </a:rPr>
              <a:t>của</a:t>
            </a:r>
            <a:r>
              <a:rPr lang="en">
                <a:cs typeface="Arial"/>
                <a:sym typeface="Arial"/>
              </a:rPr>
              <a:t> </a:t>
            </a:r>
            <a:r>
              <a:rPr lang="en" err="1">
                <a:cs typeface="Arial"/>
                <a:sym typeface="Arial"/>
              </a:rPr>
              <a:t>hệ</a:t>
            </a:r>
            <a:r>
              <a:rPr lang="en">
                <a:cs typeface="Arial"/>
                <a:sym typeface="Arial"/>
              </a:rPr>
              <a:t> </a:t>
            </a:r>
            <a:r>
              <a:rPr lang="en" err="1">
                <a:cs typeface="Arial"/>
                <a:sym typeface="Arial"/>
              </a:rPr>
              <a:t>thống</a:t>
            </a:r>
            <a:r>
              <a:rPr lang="en">
                <a:cs typeface="Arial"/>
                <a:sym typeface="Arial"/>
              </a:rPr>
              <a:t> </a:t>
            </a:r>
            <a:r>
              <a:rPr lang="en" err="1">
                <a:cs typeface="Arial"/>
                <a:sym typeface="Arial"/>
              </a:rPr>
              <a:t>điều</a:t>
            </a:r>
            <a:r>
              <a:rPr lang="en">
                <a:cs typeface="Arial"/>
                <a:sym typeface="Arial"/>
              </a:rPr>
              <a:t> </a:t>
            </a:r>
            <a:r>
              <a:rPr lang="en" err="1">
                <a:cs typeface="Arial"/>
                <a:sym typeface="Arial"/>
              </a:rPr>
              <a:t>khiển</a:t>
            </a:r>
            <a:r>
              <a:rPr lang="en">
                <a:cs typeface="Arial"/>
                <a:sym typeface="Arial"/>
              </a:rPr>
              <a:t> </a:t>
            </a:r>
            <a:r>
              <a:rPr lang="en" err="1">
                <a:cs typeface="Arial"/>
                <a:sym typeface="Arial"/>
              </a:rPr>
              <a:t>chuyển</a:t>
            </a:r>
            <a:r>
              <a:rPr lang="en">
                <a:cs typeface="Arial"/>
                <a:sym typeface="Arial"/>
              </a:rPr>
              <a:t> </a:t>
            </a:r>
            <a:r>
              <a:rPr lang="en" err="1">
                <a:cs typeface="Arial"/>
                <a:sym typeface="Arial"/>
              </a:rPr>
              <a:t>động</a:t>
            </a:r>
            <a:r>
              <a:rPr lang="en">
                <a:cs typeface="Arial"/>
                <a:sym typeface="Arial"/>
              </a:rPr>
              <a:t> </a:t>
            </a:r>
            <a:r>
              <a:rPr lang="en" err="1">
                <a:cs typeface="Arial"/>
                <a:sym typeface="Arial"/>
              </a:rPr>
              <a:t>của</a:t>
            </a:r>
            <a:r>
              <a:rPr lang="en">
                <a:cs typeface="Arial"/>
                <a:sym typeface="Arial"/>
              </a:rPr>
              <a:t> </a:t>
            </a:r>
            <a:r>
              <a:rPr lang="en" err="1">
                <a:cs typeface="Arial"/>
                <a:sym typeface="Arial"/>
              </a:rPr>
              <a:t>máy</a:t>
            </a:r>
            <a:r>
              <a:rPr lang="en">
                <a:cs typeface="Arial"/>
                <a:sym typeface="Arial"/>
              </a:rPr>
              <a:t> móc. </a:t>
            </a:r>
            <a:br>
              <a:rPr lang="en">
                <a:cs typeface="Arial"/>
                <a:sym typeface="Arial"/>
              </a:rPr>
            </a:br>
            <a:r>
              <a:rPr lang="en">
                <a:cs typeface="Arial"/>
                <a:sym typeface="Arial"/>
              </a:rPr>
              <a:t> Cung </a:t>
            </a:r>
            <a:r>
              <a:rPr lang="en" err="1">
                <a:cs typeface="Arial"/>
                <a:sym typeface="Arial"/>
              </a:rPr>
              <a:t>cấp</a:t>
            </a:r>
            <a:r>
              <a:rPr lang="en">
                <a:cs typeface="Arial"/>
                <a:sym typeface="Arial"/>
              </a:rPr>
              <a:t> </a:t>
            </a:r>
            <a:r>
              <a:rPr lang="en" err="1">
                <a:cs typeface="Arial"/>
                <a:sym typeface="Arial"/>
              </a:rPr>
              <a:t>lực</a:t>
            </a:r>
            <a:r>
              <a:rPr lang="en">
                <a:cs typeface="Arial"/>
                <a:sym typeface="Arial"/>
              </a:rPr>
              <a:t> </a:t>
            </a:r>
            <a:r>
              <a:rPr lang="en" err="1">
                <a:cs typeface="Arial"/>
                <a:sym typeface="Arial"/>
              </a:rPr>
              <a:t>chuyển</a:t>
            </a:r>
            <a:r>
              <a:rPr lang="en">
                <a:cs typeface="Arial"/>
                <a:sym typeface="Arial"/>
              </a:rPr>
              <a:t> </a:t>
            </a:r>
            <a:r>
              <a:rPr lang="en" err="1">
                <a:ea typeface="Arial"/>
                <a:cs typeface="Arial"/>
                <a:sym typeface="Arial"/>
              </a:rPr>
              <a:t>động</a:t>
            </a:r>
            <a:r>
              <a:rPr lang="en">
                <a:ea typeface="Arial"/>
                <a:cs typeface="Arial"/>
                <a:sym typeface="Arial"/>
              </a:rPr>
              <a:t> </a:t>
            </a:r>
            <a:r>
              <a:rPr lang="en" err="1">
                <a:ea typeface="Arial"/>
                <a:cs typeface="Arial"/>
                <a:sym typeface="Arial"/>
              </a:rPr>
              <a:t>cần</a:t>
            </a:r>
            <a:r>
              <a:rPr lang="en">
                <a:ea typeface="Arial"/>
                <a:cs typeface="Arial"/>
                <a:sym typeface="Arial"/>
              </a:rPr>
              <a:t> </a:t>
            </a:r>
            <a:r>
              <a:rPr lang="en" err="1">
                <a:ea typeface="Arial"/>
                <a:cs typeface="Arial"/>
                <a:sym typeface="Arial"/>
              </a:rPr>
              <a:t>thiết</a:t>
            </a:r>
            <a:r>
              <a:rPr lang="en">
                <a:ea typeface="Arial"/>
                <a:cs typeface="Arial"/>
                <a:sym typeface="Arial"/>
              </a:rPr>
              <a:t> </a:t>
            </a:r>
            <a:r>
              <a:rPr lang="en" err="1">
                <a:ea typeface="Arial"/>
                <a:cs typeface="Arial"/>
                <a:sym typeface="Arial"/>
              </a:rPr>
              <a:t>cho</a:t>
            </a:r>
            <a:r>
              <a:rPr lang="en">
                <a:ea typeface="Arial"/>
                <a:cs typeface="Arial"/>
                <a:sym typeface="Arial"/>
              </a:rPr>
              <a:t> </a:t>
            </a:r>
            <a:r>
              <a:rPr lang="en" err="1">
                <a:ea typeface="Arial"/>
                <a:cs typeface="Arial"/>
                <a:sym typeface="Arial"/>
              </a:rPr>
              <a:t>các</a:t>
            </a:r>
            <a:r>
              <a:rPr lang="en">
                <a:ea typeface="Arial"/>
                <a:cs typeface="Arial"/>
                <a:sym typeface="Arial"/>
              </a:rPr>
              <a:t> </a:t>
            </a:r>
            <a:r>
              <a:rPr lang="en" err="1">
                <a:ea typeface="Arial"/>
                <a:cs typeface="Arial"/>
                <a:sym typeface="Arial"/>
              </a:rPr>
              <a:t>thiết</a:t>
            </a:r>
            <a:r>
              <a:rPr lang="en">
                <a:ea typeface="Arial"/>
                <a:cs typeface="Arial"/>
                <a:sym typeface="Arial"/>
              </a:rPr>
              <a:t> </a:t>
            </a:r>
            <a:r>
              <a:rPr lang="en" err="1">
                <a:ea typeface="Arial"/>
                <a:cs typeface="Arial"/>
                <a:sym typeface="Arial"/>
              </a:rPr>
              <a:t>bị</a:t>
            </a:r>
            <a:r>
              <a:rPr lang="en">
                <a:ea typeface="Arial"/>
                <a:cs typeface="Arial"/>
                <a:sym typeface="Arial"/>
              </a:rPr>
              <a:t> </a:t>
            </a:r>
            <a:r>
              <a:rPr lang="en" err="1">
                <a:ea typeface="Arial"/>
                <a:cs typeface="Arial"/>
                <a:sym typeface="Arial"/>
              </a:rPr>
              <a:t>máy</a:t>
            </a:r>
            <a:r>
              <a:rPr lang="en">
                <a:ea typeface="Arial"/>
                <a:cs typeface="Arial"/>
                <a:sym typeface="Arial"/>
              </a:rPr>
              <a:t> </a:t>
            </a:r>
            <a:r>
              <a:rPr lang="en" err="1">
                <a:ea typeface="Arial"/>
                <a:cs typeface="Arial"/>
                <a:sym typeface="Arial"/>
              </a:rPr>
              <a:t>móc</a:t>
            </a:r>
            <a:r>
              <a:rPr lang="en">
                <a:ea typeface="Arial"/>
                <a:cs typeface="Arial"/>
                <a:sym typeface="Arial"/>
              </a:rPr>
              <a:t> </a:t>
            </a:r>
            <a:r>
              <a:rPr lang="en" err="1">
                <a:ea typeface="Arial"/>
                <a:cs typeface="Arial"/>
                <a:sym typeface="Arial"/>
              </a:rPr>
              <a:t>khi</a:t>
            </a:r>
            <a:r>
              <a:rPr lang="en">
                <a:ea typeface="Arial"/>
                <a:cs typeface="Arial"/>
                <a:sym typeface="Arial"/>
              </a:rPr>
              <a:t> </a:t>
            </a:r>
            <a:r>
              <a:rPr lang="en" err="1">
                <a:ea typeface="Arial"/>
                <a:cs typeface="Arial"/>
                <a:sym typeface="Arial"/>
              </a:rPr>
              <a:t>vận</a:t>
            </a:r>
            <a:r>
              <a:rPr lang="en">
                <a:ea typeface="Arial"/>
                <a:cs typeface="Arial"/>
                <a:sym typeface="Arial"/>
              </a:rPr>
              <a:t> </a:t>
            </a:r>
            <a:r>
              <a:rPr lang="en" err="1">
                <a:ea typeface="Arial"/>
                <a:cs typeface="Arial"/>
                <a:sym typeface="Arial"/>
              </a:rPr>
              <a:t>hành</a:t>
            </a:r>
            <a:r>
              <a:rPr lang="en">
                <a:ea typeface="Arial"/>
                <a:cs typeface="Arial"/>
                <a:sym typeface="Arial"/>
              </a:rPr>
              <a:t>.</a:t>
            </a:r>
            <a:r>
              <a:rPr lang="en"/>
              <a:t>”</a:t>
            </a:r>
            <a:endParaRPr lang="en-US"/>
          </a:p>
        </p:txBody>
      </p:sp>
      <p:sp>
        <p:nvSpPr>
          <p:cNvPr id="2317" name="Google Shape;2317;p5"/>
          <p:cNvSpPr txBox="1">
            <a:spLocks noGrp="1"/>
          </p:cNvSpPr>
          <p:nvPr>
            <p:ph type="title" idx="2"/>
          </p:nvPr>
        </p:nvSpPr>
        <p:spPr>
          <a:xfrm>
            <a:off x="1627800" y="3551025"/>
            <a:ext cx="5888400" cy="572700"/>
          </a:xfrm>
          <a:prstGeom prst="rect">
            <a:avLst/>
          </a:prstGeom>
          <a:noFill/>
          <a:ln>
            <a:noFill/>
          </a:ln>
        </p:spPr>
        <p:txBody>
          <a:bodyPr spcFirstLastPara="1" wrap="square" lIns="0" tIns="0" rIns="0" bIns="0" anchor="ctr" anchorCtr="0">
            <a:noAutofit/>
          </a:bodyPr>
          <a:lstStyle/>
          <a:p>
            <a:r>
              <a:rPr lang="en"/>
              <a:t>—Servo Motor</a:t>
            </a:r>
            <a:endParaRPr/>
          </a:p>
        </p:txBody>
      </p:sp>
      <p:grpSp>
        <p:nvGrpSpPr>
          <p:cNvPr id="2318" name="Google Shape;2318;p5"/>
          <p:cNvGrpSpPr/>
          <p:nvPr/>
        </p:nvGrpSpPr>
        <p:grpSpPr>
          <a:xfrm>
            <a:off x="1939500" y="3441398"/>
            <a:ext cx="5265000" cy="60900"/>
            <a:chOff x="68550" y="3649100"/>
            <a:chExt cx="5265000" cy="60900"/>
          </a:xfrm>
        </p:grpSpPr>
        <p:sp>
          <p:nvSpPr>
            <p:cNvPr id="2319" name="Google Shape;2319;p5"/>
            <p:cNvSpPr/>
            <p:nvPr/>
          </p:nvSpPr>
          <p:spPr>
            <a:xfrm>
              <a:off x="68550" y="3649100"/>
              <a:ext cx="52650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5"/>
            <p:cNvSpPr/>
            <p:nvPr/>
          </p:nvSpPr>
          <p:spPr>
            <a:xfrm>
              <a:off x="68550" y="3649100"/>
              <a:ext cx="26325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89"/>
        <p:cNvGrpSpPr/>
        <p:nvPr/>
      </p:nvGrpSpPr>
      <p:grpSpPr>
        <a:xfrm>
          <a:off x="0" y="0"/>
          <a:ext cx="0" cy="0"/>
          <a:chOff x="0" y="0"/>
          <a:chExt cx="0" cy="0"/>
        </a:xfrm>
      </p:grpSpPr>
      <p:sp>
        <p:nvSpPr>
          <p:cNvPr id="2490" name="Google Shape;2490;p23"/>
          <p:cNvSpPr txBox="1">
            <a:spLocks noGrp="1"/>
          </p:cNvSpPr>
          <p:nvPr>
            <p:ph type="title"/>
          </p:nvPr>
        </p:nvSpPr>
        <p:spPr>
          <a:xfrm>
            <a:off x="720000" y="445025"/>
            <a:ext cx="7704000" cy="572700"/>
          </a:xfrm>
          <a:prstGeom prst="rect">
            <a:avLst/>
          </a:prstGeom>
          <a:noFill/>
          <a:ln>
            <a:noFill/>
          </a:ln>
        </p:spPr>
        <p:txBody>
          <a:bodyPr spcFirstLastPara="1" wrap="square" lIns="0" tIns="0" rIns="0" bIns="0" anchor="ctr" anchorCtr="0">
            <a:noAutofit/>
          </a:bodyPr>
          <a:lstStyle/>
          <a:p>
            <a:r>
              <a:rPr lang="en" b="1" err="1">
                <a:latin typeface="Arial"/>
                <a:cs typeface="Arial"/>
              </a:rPr>
              <a:t>Phân</a:t>
            </a:r>
            <a:r>
              <a:rPr lang="en" b="1">
                <a:latin typeface="Arial"/>
                <a:cs typeface="Arial"/>
              </a:rPr>
              <a:t> </a:t>
            </a:r>
            <a:r>
              <a:rPr lang="en" b="1" err="1">
                <a:latin typeface="Arial"/>
                <a:cs typeface="Arial"/>
              </a:rPr>
              <a:t>loại</a:t>
            </a:r>
          </a:p>
        </p:txBody>
      </p:sp>
      <p:pic>
        <p:nvPicPr>
          <p:cNvPr id="2" name="Picture 2">
            <a:extLst>
              <a:ext uri="{FF2B5EF4-FFF2-40B4-BE49-F238E27FC236}">
                <a16:creationId xmlns:a16="http://schemas.microsoft.com/office/drawing/2014/main" id="{4F9EAC91-231B-B90A-BFD1-A2E5D7962FB2}"/>
              </a:ext>
            </a:extLst>
          </p:cNvPr>
          <p:cNvPicPr>
            <a:picLocks noChangeAspect="1"/>
          </p:cNvPicPr>
          <p:nvPr/>
        </p:nvPicPr>
        <p:blipFill>
          <a:blip r:embed="rId3"/>
          <a:stretch>
            <a:fillRect/>
          </a:stretch>
        </p:blipFill>
        <p:spPr>
          <a:xfrm>
            <a:off x="1819274" y="1265723"/>
            <a:ext cx="5709555" cy="3564551"/>
          </a:xfrm>
          <a:prstGeom prst="rect">
            <a:avLst/>
          </a:prstGeom>
        </p:spPr>
      </p:pic>
      <p:pic>
        <p:nvPicPr>
          <p:cNvPr id="3" name="Hình ảnh 3" descr="Ảnh có chứa thiết bị điện tử, camera&#10;&#10;Mô tả được tự động tạo">
            <a:extLst>
              <a:ext uri="{FF2B5EF4-FFF2-40B4-BE49-F238E27FC236}">
                <a16:creationId xmlns:a16="http://schemas.microsoft.com/office/drawing/2014/main" id="{64AF038F-C036-E627-34A9-B547FF5A6D4C}"/>
              </a:ext>
            </a:extLst>
          </p:cNvPr>
          <p:cNvPicPr>
            <a:picLocks noChangeAspect="1"/>
          </p:cNvPicPr>
          <p:nvPr/>
        </p:nvPicPr>
        <p:blipFill>
          <a:blip r:embed="rId4"/>
          <a:stretch>
            <a:fillRect/>
          </a:stretch>
        </p:blipFill>
        <p:spPr>
          <a:xfrm>
            <a:off x="246308" y="1192101"/>
            <a:ext cx="2010715" cy="2002665"/>
          </a:xfrm>
          <a:prstGeom prst="rect">
            <a:avLst/>
          </a:prstGeom>
        </p:spPr>
      </p:pic>
      <p:pic>
        <p:nvPicPr>
          <p:cNvPr id="4" name="Hình ảnh 4" descr="Ảnh có chứa thiết bị điện tử, máy chiếu, camera&#10;&#10;Mô tả được tự động tạo">
            <a:extLst>
              <a:ext uri="{FF2B5EF4-FFF2-40B4-BE49-F238E27FC236}">
                <a16:creationId xmlns:a16="http://schemas.microsoft.com/office/drawing/2014/main" id="{747BFC38-C890-A4E0-A794-84EEBC598D56}"/>
              </a:ext>
            </a:extLst>
          </p:cNvPr>
          <p:cNvPicPr>
            <a:picLocks noChangeAspect="1"/>
          </p:cNvPicPr>
          <p:nvPr/>
        </p:nvPicPr>
        <p:blipFill>
          <a:blip r:embed="rId5"/>
          <a:stretch>
            <a:fillRect/>
          </a:stretch>
        </p:blipFill>
        <p:spPr>
          <a:xfrm>
            <a:off x="6259132" y="1191623"/>
            <a:ext cx="2743200" cy="1021606"/>
          </a:xfrm>
          <a:prstGeom prst="rect">
            <a:avLst/>
          </a:prstGeom>
        </p:spPr>
      </p:pic>
    </p:spTree>
    <p:extLst>
      <p:ext uri="{BB962C8B-B14F-4D97-AF65-F5344CB8AC3E}">
        <p14:creationId xmlns:p14="http://schemas.microsoft.com/office/powerpoint/2010/main" val="3535511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5"/>
        <p:cNvGrpSpPr/>
        <p:nvPr/>
      </p:nvGrpSpPr>
      <p:grpSpPr>
        <a:xfrm>
          <a:off x="0" y="0"/>
          <a:ext cx="0" cy="0"/>
          <a:chOff x="0" y="0"/>
          <a:chExt cx="0" cy="0"/>
        </a:xfrm>
      </p:grpSpPr>
      <p:sp>
        <p:nvSpPr>
          <p:cNvPr id="2316" name="Google Shape;2316;p5"/>
          <p:cNvSpPr txBox="1">
            <a:spLocks noGrp="1"/>
          </p:cNvSpPr>
          <p:nvPr>
            <p:ph type="title"/>
          </p:nvPr>
        </p:nvSpPr>
        <p:spPr>
          <a:xfrm>
            <a:off x="1353563" y="1499562"/>
            <a:ext cx="6577130" cy="1879557"/>
          </a:xfrm>
          <a:prstGeom prst="rect">
            <a:avLst/>
          </a:prstGeom>
          <a:noFill/>
          <a:ln>
            <a:noFill/>
          </a:ln>
        </p:spPr>
        <p:txBody>
          <a:bodyPr spcFirstLastPara="1" wrap="square" lIns="0" tIns="0" rIns="0" bIns="0" anchor="ctr" anchorCtr="0">
            <a:noAutofit/>
          </a:bodyPr>
          <a:lstStyle/>
          <a:p>
            <a:r>
              <a:rPr lang="en" sz="2000"/>
              <a:t>“</a:t>
            </a:r>
            <a:r>
              <a:rPr lang="en" sz="2000" b="1" u="sng" err="1">
                <a:solidFill>
                  <a:srgbClr val="FF0000"/>
                </a:solidFill>
                <a:cs typeface="Arial"/>
                <a:sym typeface="Arial"/>
              </a:rPr>
              <a:t>Động</a:t>
            </a:r>
            <a:r>
              <a:rPr lang="en" sz="2000" b="1" u="sng">
                <a:solidFill>
                  <a:srgbClr val="FF0000"/>
                </a:solidFill>
                <a:cs typeface="Arial"/>
                <a:sym typeface="Arial"/>
              </a:rPr>
              <a:t> </a:t>
            </a:r>
            <a:r>
              <a:rPr lang="en" sz="2000" b="1" u="sng" err="1">
                <a:solidFill>
                  <a:srgbClr val="FF0000"/>
                </a:solidFill>
                <a:cs typeface="Arial"/>
                <a:sym typeface="Arial"/>
              </a:rPr>
              <a:t>cơ</a:t>
            </a:r>
            <a:r>
              <a:rPr lang="en" sz="2000" b="1" u="sng">
                <a:solidFill>
                  <a:srgbClr val="FF0000"/>
                </a:solidFill>
                <a:cs typeface="Arial"/>
                <a:sym typeface="Arial"/>
              </a:rPr>
              <a:t> SG Servo 90</a:t>
            </a:r>
            <a:r>
              <a:rPr lang="en" sz="2000">
                <a:cs typeface="Arial"/>
                <a:sym typeface="Arial"/>
              </a:rPr>
              <a:t> </a:t>
            </a:r>
            <a:br>
              <a:rPr lang="en" sz="2000">
                <a:cs typeface="Arial"/>
              </a:rPr>
            </a:br>
            <a:r>
              <a:rPr lang="en" sz="2000" err="1">
                <a:cs typeface="Arial"/>
                <a:sym typeface="Arial"/>
              </a:rPr>
              <a:t>Có</a:t>
            </a:r>
            <a:r>
              <a:rPr lang="en" sz="2000">
                <a:cs typeface="Arial"/>
                <a:sym typeface="Arial"/>
              </a:rPr>
              <a:t> </a:t>
            </a:r>
            <a:r>
              <a:rPr lang="en" sz="2000" err="1">
                <a:cs typeface="Arial"/>
                <a:sym typeface="Arial"/>
              </a:rPr>
              <a:t>kích</a:t>
            </a:r>
            <a:r>
              <a:rPr lang="en" sz="2000">
                <a:cs typeface="Arial"/>
                <a:sym typeface="Arial"/>
              </a:rPr>
              <a:t> </a:t>
            </a:r>
            <a:r>
              <a:rPr lang="en" sz="2000" err="1">
                <a:cs typeface="Arial"/>
                <a:sym typeface="Arial"/>
              </a:rPr>
              <a:t>thước</a:t>
            </a:r>
            <a:r>
              <a:rPr lang="en" sz="2000">
                <a:cs typeface="Arial"/>
                <a:sym typeface="Arial"/>
              </a:rPr>
              <a:t> </a:t>
            </a:r>
            <a:r>
              <a:rPr lang="en" sz="2000" err="1">
                <a:cs typeface="Arial"/>
                <a:sym typeface="Arial"/>
              </a:rPr>
              <a:t>nhỏ</a:t>
            </a:r>
            <a:r>
              <a:rPr lang="en" sz="2000">
                <a:cs typeface="Arial"/>
                <a:sym typeface="Arial"/>
              </a:rPr>
              <a:t>, </a:t>
            </a:r>
            <a:r>
              <a:rPr lang="en" sz="2000" err="1">
                <a:cs typeface="Arial"/>
                <a:sym typeface="Arial"/>
              </a:rPr>
              <a:t>là</a:t>
            </a:r>
            <a:r>
              <a:rPr lang="en" sz="2000">
                <a:cs typeface="Arial"/>
                <a:sym typeface="Arial"/>
              </a:rPr>
              <a:t> </a:t>
            </a:r>
            <a:r>
              <a:rPr lang="en" sz="2000" err="1">
                <a:cs typeface="Arial"/>
                <a:sym typeface="Arial"/>
              </a:rPr>
              <a:t>loại</a:t>
            </a:r>
            <a:r>
              <a:rPr lang="en" sz="2000">
                <a:cs typeface="Arial"/>
                <a:sym typeface="Arial"/>
              </a:rPr>
              <a:t> </a:t>
            </a:r>
            <a:r>
              <a:rPr lang="en" sz="2000" err="1">
                <a:cs typeface="Arial"/>
                <a:sym typeface="Arial"/>
              </a:rPr>
              <a:t>được</a:t>
            </a:r>
            <a:r>
              <a:rPr lang="en" sz="2000">
                <a:cs typeface="Arial"/>
                <a:sym typeface="Arial"/>
              </a:rPr>
              <a:t> </a:t>
            </a:r>
            <a:r>
              <a:rPr lang="en" sz="2000" err="1">
                <a:cs typeface="Arial"/>
                <a:sym typeface="Arial"/>
              </a:rPr>
              <a:t>sử</a:t>
            </a:r>
            <a:r>
              <a:rPr lang="en" sz="2000">
                <a:cs typeface="Arial"/>
                <a:sym typeface="Arial"/>
              </a:rPr>
              <a:t> </a:t>
            </a:r>
            <a:r>
              <a:rPr lang="en" sz="2000" err="1">
                <a:cs typeface="Arial"/>
                <a:sym typeface="Arial"/>
              </a:rPr>
              <a:t>dụng</a:t>
            </a:r>
            <a:r>
              <a:rPr lang="en" sz="2000">
                <a:cs typeface="Arial"/>
                <a:sym typeface="Arial"/>
              </a:rPr>
              <a:t> </a:t>
            </a:r>
            <a:r>
              <a:rPr lang="en" sz="2000" err="1">
                <a:cs typeface="Arial"/>
                <a:sym typeface="Arial"/>
              </a:rPr>
              <a:t>nhiều</a:t>
            </a:r>
            <a:r>
              <a:rPr lang="en" sz="2000">
                <a:cs typeface="Arial"/>
                <a:sym typeface="Arial"/>
              </a:rPr>
              <a:t> </a:t>
            </a:r>
            <a:r>
              <a:rPr lang="en" sz="2000" err="1">
                <a:cs typeface="Arial"/>
                <a:sym typeface="Arial"/>
              </a:rPr>
              <a:t>nhất</a:t>
            </a:r>
            <a:r>
              <a:rPr lang="en" sz="2000">
                <a:cs typeface="Arial"/>
                <a:sym typeface="Arial"/>
              </a:rPr>
              <a:t> </a:t>
            </a:r>
            <a:r>
              <a:rPr lang="en" sz="2000" err="1">
                <a:cs typeface="Arial"/>
                <a:sym typeface="Arial"/>
              </a:rPr>
              <a:t>để</a:t>
            </a:r>
            <a:r>
              <a:rPr lang="en" sz="2000">
                <a:cs typeface="Arial"/>
                <a:sym typeface="Arial"/>
              </a:rPr>
              <a:t> </a:t>
            </a:r>
            <a:r>
              <a:rPr lang="en" sz="2000" err="1">
                <a:cs typeface="Arial"/>
                <a:sym typeface="Arial"/>
              </a:rPr>
              <a:t>làm</a:t>
            </a:r>
            <a:r>
              <a:rPr lang="en" sz="2000">
                <a:cs typeface="Arial"/>
                <a:sym typeface="Arial"/>
              </a:rPr>
              <a:t> </a:t>
            </a:r>
            <a:r>
              <a:rPr lang="en" sz="2000" err="1">
                <a:cs typeface="Arial"/>
                <a:sym typeface="Arial"/>
              </a:rPr>
              <a:t>các</a:t>
            </a:r>
            <a:r>
              <a:rPr lang="en" sz="2000">
                <a:cs typeface="Arial"/>
                <a:sym typeface="Arial"/>
              </a:rPr>
              <a:t> </a:t>
            </a:r>
            <a:r>
              <a:rPr lang="en" sz="2000" err="1">
                <a:cs typeface="Arial"/>
                <a:sym typeface="Arial"/>
              </a:rPr>
              <a:t>mô</a:t>
            </a:r>
            <a:r>
              <a:rPr lang="en" sz="2000">
                <a:cs typeface="Arial"/>
                <a:sym typeface="Arial"/>
              </a:rPr>
              <a:t> </a:t>
            </a:r>
            <a:r>
              <a:rPr lang="en" sz="2000" err="1">
                <a:cs typeface="Arial"/>
                <a:sym typeface="Arial"/>
              </a:rPr>
              <a:t>hình</a:t>
            </a:r>
            <a:r>
              <a:rPr lang="en" sz="2000">
                <a:cs typeface="Arial"/>
                <a:sym typeface="Arial"/>
              </a:rPr>
              <a:t> </a:t>
            </a:r>
            <a:r>
              <a:rPr lang="en" sz="2000" err="1">
                <a:cs typeface="Arial"/>
                <a:sym typeface="Arial"/>
              </a:rPr>
              <a:t>nhỏ</a:t>
            </a:r>
            <a:r>
              <a:rPr lang="en" sz="2000">
                <a:cs typeface="Arial"/>
                <a:sym typeface="Arial"/>
              </a:rPr>
              <a:t> </a:t>
            </a:r>
            <a:r>
              <a:rPr lang="en" sz="2000" err="1">
                <a:cs typeface="Arial"/>
                <a:sym typeface="Arial"/>
              </a:rPr>
              <a:t>hoặc</a:t>
            </a:r>
            <a:r>
              <a:rPr lang="en" sz="2000">
                <a:cs typeface="Arial"/>
                <a:sym typeface="Arial"/>
              </a:rPr>
              <a:t> </a:t>
            </a:r>
            <a:r>
              <a:rPr lang="en" sz="2000" err="1">
                <a:cs typeface="Arial"/>
                <a:sym typeface="Arial"/>
              </a:rPr>
              <a:t>các</a:t>
            </a:r>
            <a:r>
              <a:rPr lang="en" sz="2000">
                <a:cs typeface="Arial"/>
                <a:sym typeface="Arial"/>
              </a:rPr>
              <a:t> </a:t>
            </a:r>
            <a:r>
              <a:rPr lang="en" sz="2000" err="1">
                <a:cs typeface="Arial"/>
                <a:sym typeface="Arial"/>
              </a:rPr>
              <a:t>cơ</a:t>
            </a:r>
            <a:r>
              <a:rPr lang="en" sz="2000">
                <a:cs typeface="Arial"/>
                <a:sym typeface="Arial"/>
              </a:rPr>
              <a:t> </a:t>
            </a:r>
            <a:r>
              <a:rPr lang="en" sz="2000" err="1">
                <a:cs typeface="Arial"/>
                <a:sym typeface="Arial"/>
              </a:rPr>
              <a:t>cấu</a:t>
            </a:r>
            <a:r>
              <a:rPr lang="en" sz="2000">
                <a:cs typeface="Arial"/>
                <a:sym typeface="Arial"/>
              </a:rPr>
              <a:t> </a:t>
            </a:r>
            <a:r>
              <a:rPr lang="en" sz="2000" err="1">
                <a:cs typeface="Arial"/>
                <a:sym typeface="Arial"/>
              </a:rPr>
              <a:t>kéo</a:t>
            </a:r>
            <a:r>
              <a:rPr lang="en" sz="2000">
                <a:cs typeface="Arial"/>
                <a:sym typeface="Arial"/>
              </a:rPr>
              <a:t> </a:t>
            </a:r>
            <a:r>
              <a:rPr lang="en" sz="2000" err="1">
                <a:cs typeface="Arial"/>
                <a:sym typeface="Arial"/>
              </a:rPr>
              <a:t>không</a:t>
            </a:r>
            <a:r>
              <a:rPr lang="en" sz="2000">
                <a:cs typeface="Arial"/>
                <a:sym typeface="Arial"/>
              </a:rPr>
              <a:t> </a:t>
            </a:r>
            <a:r>
              <a:rPr lang="en" sz="2000" err="1">
                <a:cs typeface="Arial"/>
                <a:sym typeface="Arial"/>
              </a:rPr>
              <a:t>cần</a:t>
            </a:r>
            <a:r>
              <a:rPr lang="en" sz="2000">
                <a:cs typeface="Arial"/>
                <a:sym typeface="Arial"/>
              </a:rPr>
              <a:t> </a:t>
            </a:r>
            <a:r>
              <a:rPr lang="en" sz="2000" err="1">
                <a:cs typeface="Arial"/>
                <a:sym typeface="Arial"/>
              </a:rPr>
              <a:t>đến</a:t>
            </a:r>
            <a:r>
              <a:rPr lang="en" sz="2000">
                <a:cs typeface="Arial"/>
                <a:sym typeface="Arial"/>
              </a:rPr>
              <a:t> </a:t>
            </a:r>
            <a:r>
              <a:rPr lang="en" sz="2000" err="1">
                <a:cs typeface="Arial"/>
                <a:sym typeface="Arial"/>
              </a:rPr>
              <a:t>lực</a:t>
            </a:r>
            <a:r>
              <a:rPr lang="en" sz="2000">
                <a:cs typeface="Arial"/>
                <a:sym typeface="Arial"/>
              </a:rPr>
              <a:t> </a:t>
            </a:r>
            <a:r>
              <a:rPr lang="en" sz="2000" err="1">
                <a:cs typeface="Arial"/>
                <a:sym typeface="Arial"/>
              </a:rPr>
              <a:t>nặng</a:t>
            </a:r>
            <a:r>
              <a:rPr lang="en" sz="2000">
                <a:cs typeface="Arial"/>
                <a:sym typeface="Arial"/>
              </a:rPr>
              <a:t>, </a:t>
            </a:r>
            <a:r>
              <a:rPr lang="en" sz="2000" err="1">
                <a:ea typeface="Arial"/>
                <a:cs typeface="Arial"/>
                <a:sym typeface="Arial"/>
              </a:rPr>
              <a:t>động</a:t>
            </a:r>
            <a:r>
              <a:rPr lang="en" sz="2000">
                <a:ea typeface="Arial"/>
                <a:cs typeface="Arial"/>
                <a:sym typeface="Arial"/>
              </a:rPr>
              <a:t> </a:t>
            </a:r>
            <a:r>
              <a:rPr lang="en" sz="2000" err="1">
                <a:ea typeface="Arial"/>
                <a:cs typeface="Arial"/>
                <a:sym typeface="Arial"/>
              </a:rPr>
              <a:t>cơ</a:t>
            </a:r>
            <a:r>
              <a:rPr lang="en" sz="2000">
                <a:ea typeface="Arial"/>
                <a:cs typeface="Arial"/>
                <a:sym typeface="Arial"/>
              </a:rPr>
              <a:t> SG Servo 90 </a:t>
            </a:r>
            <a:br>
              <a:rPr lang="en" sz="2000">
                <a:ea typeface="Arial"/>
                <a:cs typeface="Arial"/>
              </a:rPr>
            </a:br>
            <a:r>
              <a:rPr lang="en" sz="2000" err="1">
                <a:ea typeface="Arial"/>
                <a:cs typeface="Arial"/>
                <a:sym typeface="Arial"/>
              </a:rPr>
              <a:t>Có</a:t>
            </a:r>
            <a:r>
              <a:rPr lang="en" sz="2000">
                <a:ea typeface="Arial"/>
                <a:cs typeface="Arial"/>
                <a:sym typeface="Arial"/>
              </a:rPr>
              <a:t> </a:t>
            </a:r>
            <a:r>
              <a:rPr lang="en" sz="2000" err="1">
                <a:ea typeface="Arial"/>
                <a:cs typeface="Arial"/>
                <a:sym typeface="Arial"/>
              </a:rPr>
              <a:t>tốc</a:t>
            </a:r>
            <a:r>
              <a:rPr lang="en" sz="2000">
                <a:ea typeface="Arial"/>
                <a:cs typeface="Arial"/>
                <a:sym typeface="Arial"/>
              </a:rPr>
              <a:t> </a:t>
            </a:r>
            <a:r>
              <a:rPr lang="en" sz="2000" err="1">
                <a:ea typeface="Arial"/>
                <a:cs typeface="Arial"/>
                <a:sym typeface="Arial"/>
              </a:rPr>
              <a:t>độ</a:t>
            </a:r>
            <a:r>
              <a:rPr lang="en" sz="2000">
                <a:ea typeface="Arial"/>
                <a:cs typeface="Arial"/>
                <a:sym typeface="Arial"/>
              </a:rPr>
              <a:t> </a:t>
            </a:r>
            <a:r>
              <a:rPr lang="en" sz="2000" err="1">
                <a:ea typeface="Arial"/>
                <a:cs typeface="Arial"/>
                <a:sym typeface="Arial"/>
              </a:rPr>
              <a:t>phản</a:t>
            </a:r>
            <a:r>
              <a:rPr lang="en" sz="2000">
                <a:ea typeface="Arial"/>
                <a:cs typeface="Arial"/>
                <a:sym typeface="Arial"/>
              </a:rPr>
              <a:t> </a:t>
            </a:r>
            <a:r>
              <a:rPr lang="en" sz="2000" err="1">
                <a:ea typeface="Arial"/>
                <a:cs typeface="Arial"/>
                <a:sym typeface="Arial"/>
              </a:rPr>
              <a:t>ứng</a:t>
            </a:r>
            <a:r>
              <a:rPr lang="en" sz="2000">
                <a:ea typeface="Arial"/>
                <a:cs typeface="Arial"/>
                <a:sym typeface="Arial"/>
              </a:rPr>
              <a:t> </a:t>
            </a:r>
            <a:r>
              <a:rPr lang="en" sz="2000" err="1">
                <a:ea typeface="Arial"/>
                <a:cs typeface="Arial"/>
                <a:sym typeface="Arial"/>
              </a:rPr>
              <a:t>nhanh</a:t>
            </a:r>
            <a:r>
              <a:rPr lang="en" sz="2000">
                <a:ea typeface="Arial"/>
                <a:cs typeface="Arial"/>
                <a:sym typeface="Arial"/>
              </a:rPr>
              <a:t>, </a:t>
            </a:r>
            <a:r>
              <a:rPr lang="en" sz="2000" err="1">
                <a:ea typeface="Arial"/>
                <a:cs typeface="Arial"/>
                <a:sym typeface="Arial"/>
              </a:rPr>
              <a:t>các</a:t>
            </a:r>
            <a:r>
              <a:rPr lang="en" sz="2000">
                <a:ea typeface="Arial"/>
                <a:cs typeface="Arial"/>
                <a:sym typeface="Arial"/>
              </a:rPr>
              <a:t> bánh </a:t>
            </a:r>
            <a:r>
              <a:rPr lang="en" sz="2000" err="1">
                <a:ea typeface="Arial"/>
                <a:cs typeface="Arial"/>
                <a:sym typeface="Arial"/>
              </a:rPr>
              <a:t>răng</a:t>
            </a:r>
            <a:r>
              <a:rPr lang="en" sz="2000">
                <a:ea typeface="Arial"/>
                <a:cs typeface="Arial"/>
                <a:sym typeface="Arial"/>
              </a:rPr>
              <a:t> </a:t>
            </a:r>
            <a:r>
              <a:rPr lang="en" sz="2000" err="1">
                <a:ea typeface="Arial"/>
                <a:cs typeface="Arial"/>
                <a:sym typeface="Arial"/>
              </a:rPr>
              <a:t>được</a:t>
            </a:r>
            <a:r>
              <a:rPr lang="en" sz="2000">
                <a:ea typeface="Arial"/>
                <a:cs typeface="Arial"/>
                <a:sym typeface="Arial"/>
              </a:rPr>
              <a:t> </a:t>
            </a:r>
            <a:r>
              <a:rPr lang="en" sz="2000" err="1">
                <a:ea typeface="Arial"/>
                <a:cs typeface="Arial"/>
                <a:sym typeface="Arial"/>
              </a:rPr>
              <a:t>làm</a:t>
            </a:r>
            <a:r>
              <a:rPr lang="en" sz="2000">
                <a:ea typeface="Arial"/>
                <a:cs typeface="Arial"/>
                <a:sym typeface="Arial"/>
              </a:rPr>
              <a:t> </a:t>
            </a:r>
            <a:r>
              <a:rPr lang="en" sz="2000" err="1">
                <a:ea typeface="Arial"/>
                <a:cs typeface="Arial"/>
                <a:sym typeface="Arial"/>
              </a:rPr>
              <a:t>bằng</a:t>
            </a:r>
            <a:r>
              <a:rPr lang="en" sz="2000">
                <a:ea typeface="Arial"/>
                <a:cs typeface="Arial"/>
                <a:sym typeface="Arial"/>
              </a:rPr>
              <a:t> </a:t>
            </a:r>
            <a:r>
              <a:rPr lang="en" sz="2000" err="1">
                <a:ea typeface="Arial"/>
                <a:cs typeface="Arial"/>
                <a:sym typeface="Arial"/>
              </a:rPr>
              <a:t>nhựa</a:t>
            </a:r>
            <a:r>
              <a:rPr lang="en" sz="2000">
                <a:ea typeface="Arial"/>
                <a:cs typeface="Arial"/>
                <a:sym typeface="Arial"/>
              </a:rPr>
              <a:t> </a:t>
            </a:r>
            <a:r>
              <a:rPr lang="en" sz="2000" err="1">
                <a:ea typeface="Arial"/>
                <a:cs typeface="Arial"/>
                <a:sym typeface="Arial"/>
              </a:rPr>
              <a:t>nên</a:t>
            </a:r>
            <a:r>
              <a:rPr lang="en" sz="2000">
                <a:ea typeface="Arial"/>
                <a:cs typeface="Arial"/>
                <a:sym typeface="Arial"/>
              </a:rPr>
              <a:t> </a:t>
            </a:r>
            <a:r>
              <a:rPr lang="en" sz="2000" err="1">
                <a:ea typeface="Arial"/>
                <a:cs typeface="Arial"/>
                <a:sym typeface="Arial"/>
              </a:rPr>
              <a:t>cần</a:t>
            </a:r>
            <a:r>
              <a:rPr lang="en" sz="2000">
                <a:ea typeface="Arial"/>
                <a:cs typeface="Arial"/>
                <a:sym typeface="Arial"/>
              </a:rPr>
              <a:t> </a:t>
            </a:r>
            <a:r>
              <a:rPr lang="en" sz="2000" err="1">
                <a:ea typeface="Arial"/>
                <a:cs typeface="Arial"/>
                <a:sym typeface="Arial"/>
              </a:rPr>
              <a:t>lưu</a:t>
            </a:r>
            <a:r>
              <a:rPr lang="en" sz="2000">
                <a:ea typeface="Arial"/>
                <a:cs typeface="Arial"/>
                <a:sym typeface="Arial"/>
              </a:rPr>
              <a:t> ý </a:t>
            </a:r>
            <a:r>
              <a:rPr lang="en" sz="2000" err="1">
                <a:ea typeface="Arial"/>
                <a:cs typeface="Arial"/>
                <a:sym typeface="Arial"/>
              </a:rPr>
              <a:t>khi</a:t>
            </a:r>
            <a:r>
              <a:rPr lang="en" sz="2000">
                <a:ea typeface="Arial"/>
                <a:cs typeface="Arial"/>
                <a:sym typeface="Arial"/>
              </a:rPr>
              <a:t> </a:t>
            </a:r>
            <a:r>
              <a:rPr lang="en" sz="2000" err="1">
                <a:ea typeface="Arial"/>
                <a:cs typeface="Arial"/>
                <a:sym typeface="Arial"/>
              </a:rPr>
              <a:t>nâng</a:t>
            </a:r>
            <a:r>
              <a:rPr lang="en" sz="2000">
                <a:ea typeface="Arial"/>
                <a:cs typeface="Arial"/>
                <a:sym typeface="Arial"/>
              </a:rPr>
              <a:t> </a:t>
            </a:r>
            <a:r>
              <a:rPr lang="en" sz="2000" err="1">
                <a:ea typeface="Arial"/>
                <a:cs typeface="Arial"/>
                <a:sym typeface="Arial"/>
              </a:rPr>
              <a:t>tải</a:t>
            </a:r>
            <a:r>
              <a:rPr lang="en" sz="2000">
                <a:ea typeface="Arial"/>
                <a:cs typeface="Arial"/>
                <a:sym typeface="Arial"/>
              </a:rPr>
              <a:t> </a:t>
            </a:r>
            <a:r>
              <a:rPr lang="en" sz="2000" err="1">
                <a:ea typeface="Arial"/>
                <a:cs typeface="Arial"/>
                <a:sym typeface="Arial"/>
              </a:rPr>
              <a:t>nặng</a:t>
            </a:r>
            <a:r>
              <a:rPr lang="en" sz="2000">
                <a:ea typeface="Arial"/>
                <a:cs typeface="Arial"/>
                <a:sym typeface="Arial"/>
              </a:rPr>
              <a:t> </a:t>
            </a:r>
            <a:r>
              <a:rPr lang="en" sz="2000" err="1">
                <a:ea typeface="Arial"/>
                <a:cs typeface="Arial"/>
                <a:sym typeface="Arial"/>
              </a:rPr>
              <a:t>vì</a:t>
            </a:r>
            <a:r>
              <a:rPr lang="en" sz="2000">
                <a:ea typeface="Arial"/>
                <a:cs typeface="Arial"/>
                <a:sym typeface="Arial"/>
              </a:rPr>
              <a:t> </a:t>
            </a:r>
            <a:r>
              <a:rPr lang="en" sz="2000" err="1">
                <a:ea typeface="Arial"/>
                <a:cs typeface="Arial"/>
                <a:sym typeface="Arial"/>
              </a:rPr>
              <a:t>có</a:t>
            </a:r>
            <a:r>
              <a:rPr lang="en" sz="2000">
                <a:ea typeface="Arial"/>
                <a:cs typeface="Arial"/>
                <a:sym typeface="Arial"/>
              </a:rPr>
              <a:t> </a:t>
            </a:r>
            <a:r>
              <a:rPr lang="en" sz="2000" err="1">
                <a:ea typeface="Arial"/>
                <a:cs typeface="Arial"/>
                <a:sym typeface="Arial"/>
              </a:rPr>
              <a:t>thể</a:t>
            </a:r>
            <a:r>
              <a:rPr lang="en" sz="2000">
                <a:ea typeface="Arial"/>
                <a:cs typeface="Arial"/>
                <a:sym typeface="Arial"/>
              </a:rPr>
              <a:t> </a:t>
            </a:r>
            <a:r>
              <a:rPr lang="en" sz="2000" err="1">
                <a:ea typeface="Arial"/>
                <a:cs typeface="Arial"/>
                <a:sym typeface="Arial"/>
              </a:rPr>
              <a:t>làm</a:t>
            </a:r>
            <a:r>
              <a:rPr lang="en" sz="2000">
                <a:ea typeface="Arial"/>
                <a:cs typeface="Arial"/>
                <a:sym typeface="Arial"/>
              </a:rPr>
              <a:t> </a:t>
            </a:r>
            <a:r>
              <a:rPr lang="en" sz="2000" err="1">
                <a:ea typeface="Arial"/>
                <a:cs typeface="Arial"/>
                <a:sym typeface="Arial"/>
              </a:rPr>
              <a:t>hư</a:t>
            </a:r>
            <a:r>
              <a:rPr lang="en" sz="2000">
                <a:ea typeface="Arial"/>
                <a:cs typeface="Arial"/>
                <a:sym typeface="Arial"/>
              </a:rPr>
              <a:t> bánh </a:t>
            </a:r>
            <a:r>
              <a:rPr lang="en" sz="2000" err="1">
                <a:ea typeface="Arial"/>
                <a:cs typeface="Arial"/>
                <a:sym typeface="Arial"/>
              </a:rPr>
              <a:t>răng</a:t>
            </a:r>
            <a:br>
              <a:rPr lang="en" sz="2000">
                <a:ea typeface="Arial"/>
                <a:cs typeface="Arial"/>
              </a:rPr>
            </a:br>
            <a:r>
              <a:rPr lang="en" sz="2000" err="1">
                <a:ea typeface="Arial"/>
                <a:cs typeface="Arial"/>
                <a:sym typeface="Arial"/>
              </a:rPr>
              <a:t>Có</a:t>
            </a:r>
            <a:r>
              <a:rPr lang="en" sz="2000">
                <a:ea typeface="Arial"/>
                <a:cs typeface="Arial"/>
                <a:sym typeface="Arial"/>
              </a:rPr>
              <a:t> </a:t>
            </a:r>
            <a:r>
              <a:rPr lang="en" sz="2000" err="1">
                <a:ea typeface="Arial"/>
                <a:cs typeface="Arial"/>
                <a:sym typeface="Arial"/>
              </a:rPr>
              <a:t>tích</a:t>
            </a:r>
            <a:r>
              <a:rPr lang="en" sz="2000">
                <a:ea typeface="Arial"/>
                <a:cs typeface="Arial"/>
                <a:sym typeface="Arial"/>
              </a:rPr>
              <a:t> </a:t>
            </a:r>
            <a:r>
              <a:rPr lang="en" sz="2000" err="1">
                <a:ea typeface="Arial"/>
                <a:cs typeface="Arial"/>
                <a:sym typeface="Arial"/>
              </a:rPr>
              <a:t>hợp</a:t>
            </a:r>
            <a:r>
              <a:rPr lang="en" sz="2000">
                <a:ea typeface="Arial"/>
                <a:cs typeface="Arial"/>
                <a:sym typeface="Arial"/>
              </a:rPr>
              <a:t> </a:t>
            </a:r>
            <a:r>
              <a:rPr lang="en" sz="2000" err="1">
                <a:ea typeface="Arial"/>
                <a:cs typeface="Arial"/>
                <a:sym typeface="Arial"/>
              </a:rPr>
              <a:t>sẵn</a:t>
            </a:r>
            <a:r>
              <a:rPr lang="en" sz="2000">
                <a:ea typeface="Arial"/>
                <a:cs typeface="Arial"/>
                <a:sym typeface="Arial"/>
              </a:rPr>
              <a:t> Driver </a:t>
            </a:r>
            <a:r>
              <a:rPr lang="en" sz="2000" err="1">
                <a:ea typeface="Arial"/>
                <a:cs typeface="Arial"/>
                <a:sym typeface="Arial"/>
              </a:rPr>
              <a:t>điều</a:t>
            </a:r>
            <a:r>
              <a:rPr lang="en" sz="2000">
                <a:ea typeface="Arial"/>
                <a:cs typeface="Arial"/>
                <a:sym typeface="Arial"/>
              </a:rPr>
              <a:t> </a:t>
            </a:r>
            <a:r>
              <a:rPr lang="en" sz="2000" err="1">
                <a:ea typeface="Arial"/>
                <a:cs typeface="Arial"/>
                <a:sym typeface="Arial"/>
              </a:rPr>
              <a:t>khiển</a:t>
            </a:r>
            <a:r>
              <a:rPr lang="en" sz="2000">
                <a:ea typeface="Arial"/>
                <a:cs typeface="Arial"/>
                <a:sym typeface="Arial"/>
              </a:rPr>
              <a:t> </a:t>
            </a:r>
            <a:r>
              <a:rPr lang="en" sz="2000" err="1">
                <a:ea typeface="Arial"/>
                <a:cs typeface="Arial"/>
                <a:sym typeface="Arial"/>
              </a:rPr>
              <a:t>động</a:t>
            </a:r>
            <a:r>
              <a:rPr lang="en" sz="2000">
                <a:ea typeface="Arial"/>
                <a:cs typeface="Arial"/>
                <a:sym typeface="Arial"/>
              </a:rPr>
              <a:t> </a:t>
            </a:r>
            <a:r>
              <a:rPr lang="en" sz="2000" err="1">
                <a:ea typeface="Arial"/>
                <a:cs typeface="Arial"/>
                <a:sym typeface="Arial"/>
              </a:rPr>
              <a:t>cơ</a:t>
            </a:r>
            <a:r>
              <a:rPr lang="en" sz="2000">
                <a:ea typeface="Arial"/>
                <a:cs typeface="Arial"/>
                <a:sym typeface="Arial"/>
              </a:rPr>
              <a:t> </a:t>
            </a:r>
            <a:r>
              <a:rPr lang="en" sz="2000" err="1">
                <a:ea typeface="Arial"/>
                <a:cs typeface="Arial"/>
                <a:sym typeface="Arial"/>
              </a:rPr>
              <a:t>bên</a:t>
            </a:r>
            <a:r>
              <a:rPr lang="en" sz="2000">
                <a:ea typeface="Arial"/>
                <a:cs typeface="Arial"/>
                <a:sym typeface="Arial"/>
              </a:rPr>
              <a:t> </a:t>
            </a:r>
            <a:r>
              <a:rPr lang="en" sz="2000" err="1">
                <a:ea typeface="Arial"/>
                <a:cs typeface="Arial"/>
                <a:sym typeface="Arial"/>
              </a:rPr>
              <a:t>trong</a:t>
            </a:r>
            <a:r>
              <a:rPr lang="en" sz="2000">
                <a:ea typeface="Arial"/>
                <a:cs typeface="Arial"/>
                <a:sym typeface="Arial"/>
              </a:rPr>
              <a:t> </a:t>
            </a:r>
            <a:r>
              <a:rPr lang="en" sz="2000" err="1">
                <a:ea typeface="Arial"/>
                <a:cs typeface="Arial"/>
                <a:sym typeface="Arial"/>
              </a:rPr>
              <a:t>nên</a:t>
            </a:r>
            <a:r>
              <a:rPr lang="en" sz="2000">
                <a:ea typeface="Arial"/>
                <a:cs typeface="Arial"/>
                <a:sym typeface="Arial"/>
              </a:rPr>
              <a:t> </a:t>
            </a:r>
            <a:r>
              <a:rPr lang="en" sz="2000" err="1">
                <a:ea typeface="Arial"/>
                <a:cs typeface="Arial"/>
                <a:sym typeface="Arial"/>
              </a:rPr>
              <a:t>có</a:t>
            </a:r>
            <a:r>
              <a:rPr lang="en" sz="2000">
                <a:ea typeface="Arial"/>
                <a:cs typeface="Arial"/>
                <a:sym typeface="Arial"/>
              </a:rPr>
              <a:t> </a:t>
            </a:r>
            <a:r>
              <a:rPr lang="en" sz="2000" err="1">
                <a:ea typeface="Arial"/>
                <a:cs typeface="Arial"/>
                <a:sym typeface="Arial"/>
              </a:rPr>
              <a:t>thể</a:t>
            </a:r>
            <a:r>
              <a:rPr lang="en" sz="2000">
                <a:ea typeface="Arial"/>
                <a:cs typeface="Arial"/>
                <a:sym typeface="Arial"/>
              </a:rPr>
              <a:t> </a:t>
            </a:r>
            <a:r>
              <a:rPr lang="en" sz="2000" err="1">
                <a:ea typeface="Arial"/>
                <a:cs typeface="Arial"/>
                <a:sym typeface="Arial"/>
              </a:rPr>
              <a:t>dễ</a:t>
            </a:r>
            <a:r>
              <a:rPr lang="en" sz="2000">
                <a:ea typeface="Arial"/>
                <a:cs typeface="Arial"/>
                <a:sym typeface="Arial"/>
              </a:rPr>
              <a:t> </a:t>
            </a:r>
            <a:r>
              <a:rPr lang="en" sz="2000" err="1">
                <a:ea typeface="Arial"/>
                <a:cs typeface="Arial"/>
                <a:sym typeface="Arial"/>
              </a:rPr>
              <a:t>dàng</a:t>
            </a:r>
            <a:r>
              <a:rPr lang="en" sz="2000">
                <a:ea typeface="Arial"/>
                <a:cs typeface="Arial"/>
                <a:sym typeface="Arial"/>
              </a:rPr>
              <a:t> </a:t>
            </a:r>
            <a:r>
              <a:rPr lang="en" sz="2000" err="1">
                <a:ea typeface="Arial"/>
                <a:cs typeface="Arial"/>
                <a:sym typeface="Arial"/>
              </a:rPr>
              <a:t>điều</a:t>
            </a:r>
            <a:r>
              <a:rPr lang="en" sz="2000">
                <a:ea typeface="Arial"/>
                <a:cs typeface="Arial"/>
                <a:sym typeface="Arial"/>
              </a:rPr>
              <a:t> </a:t>
            </a:r>
            <a:r>
              <a:rPr lang="en" sz="2000" err="1">
                <a:ea typeface="Arial"/>
                <a:cs typeface="Arial"/>
                <a:sym typeface="Arial"/>
              </a:rPr>
              <a:t>khiển</a:t>
            </a:r>
            <a:r>
              <a:rPr lang="en" sz="2000">
                <a:ea typeface="Arial"/>
                <a:cs typeface="Arial"/>
                <a:sym typeface="Arial"/>
              </a:rPr>
              <a:t> </a:t>
            </a:r>
            <a:r>
              <a:rPr lang="en" sz="2000" err="1">
                <a:ea typeface="Arial"/>
                <a:cs typeface="Arial"/>
                <a:sym typeface="Arial"/>
              </a:rPr>
              <a:t>góc</a:t>
            </a:r>
            <a:r>
              <a:rPr lang="en" sz="2000">
                <a:ea typeface="Arial"/>
                <a:cs typeface="Arial"/>
                <a:sym typeface="Arial"/>
              </a:rPr>
              <a:t> quay </a:t>
            </a:r>
            <a:r>
              <a:rPr lang="en" sz="2000" err="1">
                <a:ea typeface="Arial"/>
                <a:cs typeface="Arial"/>
                <a:sym typeface="Arial"/>
              </a:rPr>
              <a:t>bằng</a:t>
            </a:r>
            <a:r>
              <a:rPr lang="en" sz="2000">
                <a:ea typeface="Arial"/>
                <a:cs typeface="Arial"/>
                <a:sym typeface="Arial"/>
              </a:rPr>
              <a:t> </a:t>
            </a:r>
            <a:r>
              <a:rPr lang="en" sz="2000" err="1">
                <a:ea typeface="Arial"/>
                <a:cs typeface="Arial"/>
                <a:sym typeface="Arial"/>
              </a:rPr>
              <a:t>phương</a:t>
            </a:r>
            <a:r>
              <a:rPr lang="en" sz="2000">
                <a:ea typeface="Arial"/>
                <a:cs typeface="Arial"/>
                <a:sym typeface="Arial"/>
              </a:rPr>
              <a:t> </a:t>
            </a:r>
            <a:r>
              <a:rPr lang="en" sz="2000" err="1">
                <a:ea typeface="Arial"/>
                <a:cs typeface="Arial"/>
                <a:sym typeface="Arial"/>
              </a:rPr>
              <a:t>pháp</a:t>
            </a:r>
            <a:r>
              <a:rPr lang="en" sz="2000">
                <a:ea typeface="Arial"/>
                <a:cs typeface="Arial"/>
                <a:sym typeface="Arial"/>
              </a:rPr>
              <a:t> </a:t>
            </a:r>
            <a:r>
              <a:rPr lang="en" sz="2000" err="1">
                <a:ea typeface="Arial"/>
                <a:cs typeface="Arial"/>
                <a:sym typeface="Arial"/>
              </a:rPr>
              <a:t>điều</a:t>
            </a:r>
            <a:r>
              <a:rPr lang="en" sz="2000">
                <a:ea typeface="Arial"/>
                <a:cs typeface="Arial"/>
                <a:sym typeface="Arial"/>
              </a:rPr>
              <a:t> </a:t>
            </a:r>
            <a:r>
              <a:rPr lang="en" sz="2000" err="1">
                <a:ea typeface="Arial"/>
                <a:cs typeface="Arial"/>
                <a:sym typeface="Arial"/>
              </a:rPr>
              <a:t>độ</a:t>
            </a:r>
            <a:r>
              <a:rPr lang="en" sz="2000">
                <a:ea typeface="Arial"/>
                <a:cs typeface="Arial"/>
                <a:sym typeface="Arial"/>
              </a:rPr>
              <a:t> </a:t>
            </a:r>
            <a:r>
              <a:rPr lang="en" sz="2000" err="1">
                <a:ea typeface="Arial"/>
                <a:cs typeface="Arial"/>
                <a:sym typeface="Arial"/>
              </a:rPr>
              <a:t>rộng</a:t>
            </a:r>
            <a:r>
              <a:rPr lang="en" sz="2000">
                <a:ea typeface="Arial"/>
                <a:cs typeface="Arial"/>
                <a:sym typeface="Arial"/>
              </a:rPr>
              <a:t> </a:t>
            </a:r>
            <a:r>
              <a:rPr lang="en" sz="2000" err="1">
                <a:ea typeface="Arial"/>
                <a:cs typeface="Arial"/>
                <a:sym typeface="Arial"/>
              </a:rPr>
              <a:t>xung</a:t>
            </a:r>
            <a:r>
              <a:rPr lang="en" sz="2000">
                <a:ea typeface="Arial"/>
                <a:cs typeface="Arial"/>
                <a:sym typeface="Arial"/>
              </a:rPr>
              <a:t> PWM.</a:t>
            </a:r>
            <a:r>
              <a:rPr lang="en" sz="2000"/>
              <a:t>”</a:t>
            </a:r>
            <a:endParaRPr lang="en-US" sz="2000"/>
          </a:p>
        </p:txBody>
      </p:sp>
      <p:grpSp>
        <p:nvGrpSpPr>
          <p:cNvPr id="2318" name="Google Shape;2318;p5"/>
          <p:cNvGrpSpPr/>
          <p:nvPr/>
        </p:nvGrpSpPr>
        <p:grpSpPr>
          <a:xfrm>
            <a:off x="2007536" y="4108148"/>
            <a:ext cx="5265000" cy="60900"/>
            <a:chOff x="68550" y="3649100"/>
            <a:chExt cx="5265000" cy="60900"/>
          </a:xfrm>
        </p:grpSpPr>
        <p:sp>
          <p:nvSpPr>
            <p:cNvPr id="2319" name="Google Shape;2319;p5"/>
            <p:cNvSpPr/>
            <p:nvPr/>
          </p:nvSpPr>
          <p:spPr>
            <a:xfrm>
              <a:off x="68550" y="3649100"/>
              <a:ext cx="5265000" cy="60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0" name="Google Shape;2320;p5"/>
            <p:cNvSpPr/>
            <p:nvPr/>
          </p:nvSpPr>
          <p:spPr>
            <a:xfrm>
              <a:off x="68550" y="3649100"/>
              <a:ext cx="2632500" cy="60900"/>
            </a:xfrm>
            <a:prstGeom prst="roundRect">
              <a:avLst>
                <a:gd name="adj" fmla="val 50000"/>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extLst>
      <p:ext uri="{BB962C8B-B14F-4D97-AF65-F5344CB8AC3E}">
        <p14:creationId xmlns:p14="http://schemas.microsoft.com/office/powerpoint/2010/main" val="332305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6"/>
          <p:cNvGrpSpPr/>
          <p:nvPr/>
        </p:nvGrpSpPr>
        <p:grpSpPr>
          <a:xfrm>
            <a:off x="360397" y="1525126"/>
            <a:ext cx="3401940" cy="2666520"/>
            <a:chOff x="4608397" y="1599126"/>
            <a:chExt cx="3401940" cy="2666520"/>
          </a:xfrm>
        </p:grpSpPr>
        <p:sp>
          <p:nvSpPr>
            <p:cNvPr id="2326" name="Google Shape;2326;p6"/>
            <p:cNvSpPr/>
            <p:nvPr/>
          </p:nvSpPr>
          <p:spPr>
            <a:xfrm>
              <a:off x="4678010" y="1668747"/>
              <a:ext cx="3262715" cy="2527277"/>
            </a:xfrm>
            <a:custGeom>
              <a:avLst/>
              <a:gdLst/>
              <a:ahLst/>
              <a:cxnLst/>
              <a:rect l="l" t="t" r="r" b="b"/>
              <a:pathLst>
                <a:path w="167512" h="129737" extrusionOk="0">
                  <a:moveTo>
                    <a:pt x="3919" y="0"/>
                  </a:moveTo>
                  <a:cubicBezTo>
                    <a:pt x="1756" y="0"/>
                    <a:pt x="0" y="1756"/>
                    <a:pt x="0" y="3919"/>
                  </a:cubicBezTo>
                  <a:lnTo>
                    <a:pt x="0" y="3919"/>
                  </a:lnTo>
                  <a:lnTo>
                    <a:pt x="0" y="125818"/>
                  </a:lnTo>
                  <a:cubicBezTo>
                    <a:pt x="0" y="127981"/>
                    <a:pt x="1756" y="129736"/>
                    <a:pt x="3919" y="129736"/>
                  </a:cubicBezTo>
                  <a:lnTo>
                    <a:pt x="3919" y="129736"/>
                  </a:lnTo>
                  <a:lnTo>
                    <a:pt x="163593" y="129736"/>
                  </a:lnTo>
                  <a:cubicBezTo>
                    <a:pt x="165756" y="129736"/>
                    <a:pt x="167512" y="127981"/>
                    <a:pt x="167512" y="125818"/>
                  </a:cubicBezTo>
                  <a:lnTo>
                    <a:pt x="167512" y="125818"/>
                  </a:lnTo>
                  <a:lnTo>
                    <a:pt x="167512" y="3919"/>
                  </a:lnTo>
                  <a:cubicBezTo>
                    <a:pt x="167512" y="1756"/>
                    <a:pt x="165756" y="0"/>
                    <a:pt x="163593" y="0"/>
                  </a:cubicBezTo>
                  <a:lnTo>
                    <a:pt x="1635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
            <p:cNvSpPr/>
            <p:nvPr/>
          </p:nvSpPr>
          <p:spPr>
            <a:xfrm>
              <a:off x="4608397" y="1599126"/>
              <a:ext cx="3401940" cy="2666520"/>
            </a:xfrm>
            <a:custGeom>
              <a:avLst/>
              <a:gdLst/>
              <a:ahLst/>
              <a:cxnLst/>
              <a:rect l="l" t="t" r="r" b="b"/>
              <a:pathLst>
                <a:path w="174660" h="136885" extrusionOk="0">
                  <a:moveTo>
                    <a:pt x="163922" y="7164"/>
                  </a:moveTo>
                  <a:cubicBezTo>
                    <a:pt x="165913" y="7164"/>
                    <a:pt x="167528" y="8762"/>
                    <a:pt x="167528" y="10753"/>
                  </a:cubicBezTo>
                  <a:lnTo>
                    <a:pt x="167528" y="126132"/>
                  </a:lnTo>
                  <a:cubicBezTo>
                    <a:pt x="167528" y="128122"/>
                    <a:pt x="165913" y="129737"/>
                    <a:pt x="163922" y="129737"/>
                  </a:cubicBezTo>
                  <a:lnTo>
                    <a:pt x="10737" y="129737"/>
                  </a:lnTo>
                  <a:cubicBezTo>
                    <a:pt x="8747" y="129737"/>
                    <a:pt x="7132" y="128122"/>
                    <a:pt x="7132" y="126132"/>
                  </a:cubicBezTo>
                  <a:lnTo>
                    <a:pt x="7132" y="10753"/>
                  </a:lnTo>
                  <a:cubicBezTo>
                    <a:pt x="7132" y="8762"/>
                    <a:pt x="8747" y="7164"/>
                    <a:pt x="10737" y="7164"/>
                  </a:cubicBezTo>
                  <a:close/>
                  <a:moveTo>
                    <a:pt x="3919" y="0"/>
                  </a:moveTo>
                  <a:cubicBezTo>
                    <a:pt x="1756" y="0"/>
                    <a:pt x="0" y="1756"/>
                    <a:pt x="0" y="3919"/>
                  </a:cubicBezTo>
                  <a:lnTo>
                    <a:pt x="0" y="132966"/>
                  </a:lnTo>
                  <a:cubicBezTo>
                    <a:pt x="0" y="135129"/>
                    <a:pt x="1756" y="136884"/>
                    <a:pt x="3919" y="136884"/>
                  </a:cubicBezTo>
                  <a:lnTo>
                    <a:pt x="170741" y="136884"/>
                  </a:lnTo>
                  <a:cubicBezTo>
                    <a:pt x="172904" y="136884"/>
                    <a:pt x="174659" y="135129"/>
                    <a:pt x="174659" y="132966"/>
                  </a:cubicBezTo>
                  <a:lnTo>
                    <a:pt x="174659" y="3919"/>
                  </a:lnTo>
                  <a:cubicBezTo>
                    <a:pt x="174659" y="1756"/>
                    <a:pt x="172904" y="0"/>
                    <a:pt x="1707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
            <p:cNvSpPr/>
            <p:nvPr/>
          </p:nvSpPr>
          <p:spPr>
            <a:xfrm>
              <a:off x="4608397" y="1824763"/>
              <a:ext cx="138933" cy="2231415"/>
            </a:xfrm>
            <a:custGeom>
              <a:avLst/>
              <a:gdLst/>
              <a:ahLst/>
              <a:cxnLst/>
              <a:rect l="l" t="t" r="r" b="b"/>
              <a:pathLst>
                <a:path w="7133" h="114549" extrusionOk="0">
                  <a:moveTo>
                    <a:pt x="0" y="114549"/>
                  </a:moveTo>
                  <a:lnTo>
                    <a:pt x="7132" y="114549"/>
                  </a:lnTo>
                  <a:lnTo>
                    <a:pt x="713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
            <p:cNvSpPr/>
            <p:nvPr/>
          </p:nvSpPr>
          <p:spPr>
            <a:xfrm>
              <a:off x="7871404" y="1824763"/>
              <a:ext cx="138933" cy="2231415"/>
            </a:xfrm>
            <a:custGeom>
              <a:avLst/>
              <a:gdLst/>
              <a:ahLst/>
              <a:cxnLst/>
              <a:rect l="l" t="t" r="r" b="b"/>
              <a:pathLst>
                <a:path w="7133" h="114549" extrusionOk="0">
                  <a:moveTo>
                    <a:pt x="1" y="114549"/>
                  </a:moveTo>
                  <a:lnTo>
                    <a:pt x="7132" y="114549"/>
                  </a:lnTo>
                  <a:lnTo>
                    <a:pt x="7132"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
            <p:cNvSpPr/>
            <p:nvPr/>
          </p:nvSpPr>
          <p:spPr>
            <a:xfrm>
              <a:off x="4831863" y="1599126"/>
              <a:ext cx="2969345" cy="139555"/>
            </a:xfrm>
            <a:custGeom>
              <a:avLst/>
              <a:gdLst/>
              <a:ahLst/>
              <a:cxnLst/>
              <a:rect l="l" t="t" r="r" b="b"/>
              <a:pathLst>
                <a:path w="152450" h="7164" extrusionOk="0">
                  <a:moveTo>
                    <a:pt x="1" y="7164"/>
                  </a:moveTo>
                  <a:lnTo>
                    <a:pt x="152449" y="7164"/>
                  </a:lnTo>
                  <a:lnTo>
                    <a:pt x="152449" y="0"/>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
            <p:cNvSpPr/>
            <p:nvPr/>
          </p:nvSpPr>
          <p:spPr>
            <a:xfrm>
              <a:off x="4831863" y="4126383"/>
              <a:ext cx="2969345" cy="139263"/>
            </a:xfrm>
            <a:custGeom>
              <a:avLst/>
              <a:gdLst/>
              <a:ahLst/>
              <a:cxnLst/>
              <a:rect l="l" t="t" r="r" b="b"/>
              <a:pathLst>
                <a:path w="152450" h="7149" extrusionOk="0">
                  <a:moveTo>
                    <a:pt x="1" y="7148"/>
                  </a:moveTo>
                  <a:lnTo>
                    <a:pt x="152449" y="7148"/>
                  </a:lnTo>
                  <a:lnTo>
                    <a:pt x="152449"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2" name="Google Shape;2332;p6"/>
          <p:cNvSpPr txBox="1">
            <a:spLocks noGrp="1"/>
          </p:cNvSpPr>
          <p:nvPr>
            <p:ph type="title"/>
          </p:nvPr>
        </p:nvSpPr>
        <p:spPr>
          <a:xfrm>
            <a:off x="720000" y="277450"/>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THÔNG SỐ KỸ THUẬT</a:t>
            </a:r>
            <a:endParaRPr b="1">
              <a:latin typeface="Arial"/>
              <a:ea typeface="Arial"/>
              <a:cs typeface="Arial"/>
              <a:sym typeface="Arial"/>
            </a:endParaRPr>
          </a:p>
        </p:txBody>
      </p:sp>
      <p:graphicFrame>
        <p:nvGraphicFramePr>
          <p:cNvPr id="2334" name="Google Shape;2334;p6"/>
          <p:cNvGraphicFramePr/>
          <p:nvPr>
            <p:extLst>
              <p:ext uri="{D42A27DB-BD31-4B8C-83A1-F6EECF244321}">
                <p14:modId xmlns:p14="http://schemas.microsoft.com/office/powerpoint/2010/main" val="4113405239"/>
              </p:ext>
            </p:extLst>
          </p:nvPr>
        </p:nvGraphicFramePr>
        <p:xfrm>
          <a:off x="4184195" y="1251856"/>
          <a:ext cx="4567133" cy="3360150"/>
        </p:xfrm>
        <a:graphic>
          <a:graphicData uri="http://schemas.openxmlformats.org/drawingml/2006/table">
            <a:tbl>
              <a:tblPr>
                <a:noFill/>
                <a:tableStyleId>{403FCCD4-8315-4A3E-922C-3D25C23B1804}</a:tableStyleId>
              </a:tblPr>
              <a:tblGrid>
                <a:gridCol w="2233593">
                  <a:extLst>
                    <a:ext uri="{9D8B030D-6E8A-4147-A177-3AD203B41FA5}">
                      <a16:colId xmlns:a16="http://schemas.microsoft.com/office/drawing/2014/main" val="20000"/>
                    </a:ext>
                  </a:extLst>
                </a:gridCol>
                <a:gridCol w="2333540">
                  <a:extLst>
                    <a:ext uri="{9D8B030D-6E8A-4147-A177-3AD203B41FA5}">
                      <a16:colId xmlns:a16="http://schemas.microsoft.com/office/drawing/2014/main" val="20001"/>
                    </a:ext>
                  </a:extLst>
                </a:gridCol>
              </a:tblGrid>
              <a:tr h="36736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Chủng</a:t>
                      </a:r>
                      <a:r>
                        <a:rPr lang="en" sz="1250" b="1" u="none" strike="noStrike" cap="none"/>
                        <a:t> </a:t>
                      </a:r>
                      <a:r>
                        <a:rPr lang="en" sz="1250" b="1" u="none" strike="noStrike" cap="none" err="1"/>
                        <a:t>loại</a:t>
                      </a:r>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err="1">
                          <a:latin typeface="Arial"/>
                        </a:rPr>
                        <a:t>Động</a:t>
                      </a:r>
                      <a:r>
                        <a:rPr lang="en" sz="1250" b="0" i="0" u="none" strike="noStrike" cap="none" noProof="0">
                          <a:latin typeface="Arial"/>
                        </a:rPr>
                        <a:t> </a:t>
                      </a:r>
                      <a:r>
                        <a:rPr lang="en" sz="1250" b="0" i="0" u="none" strike="noStrike" cap="none" noProof="0" err="1">
                          <a:latin typeface="Arial"/>
                        </a:rPr>
                        <a:t>cơ</a:t>
                      </a:r>
                      <a:r>
                        <a:rPr lang="en" sz="1250" b="0" i="0" u="none" strike="noStrike" cap="none" noProof="0">
                          <a:latin typeface="Arial"/>
                        </a:rPr>
                        <a:t> servo SG90</a:t>
                      </a:r>
                      <a:endParaRPr sz="1250"/>
                    </a:p>
                  </a:txBody>
                  <a:tcPr marL="91425" marR="91425" marT="91425" marB="91425"/>
                </a:tc>
                <a:extLst>
                  <a:ext uri="{0D108BD9-81ED-4DB2-BD59-A6C34878D82A}">
                    <a16:rowId xmlns:a16="http://schemas.microsoft.com/office/drawing/2014/main" val="10000"/>
                  </a:ext>
                </a:extLst>
              </a:tr>
              <a:tr h="36736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Góc</a:t>
                      </a:r>
                      <a:r>
                        <a:rPr lang="en" sz="1250" b="1" u="none" strike="noStrike" cap="none"/>
                        <a:t> </a:t>
                      </a:r>
                      <a:r>
                        <a:rPr lang="en" sz="1250" b="1" u="none" strike="noStrike" cap="none" err="1"/>
                        <a:t>xoay</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250" u="none" strike="noStrike" cap="none"/>
                        <a:t>180</a:t>
                      </a:r>
                      <a:endParaRPr sz="1250" u="none" strike="noStrike" cap="none"/>
                    </a:p>
                  </a:txBody>
                  <a:tcPr marL="91425" marR="91425" marT="91425" marB="91425"/>
                </a:tc>
                <a:extLst>
                  <a:ext uri="{0D108BD9-81ED-4DB2-BD59-A6C34878D82A}">
                    <a16:rowId xmlns:a16="http://schemas.microsoft.com/office/drawing/2014/main" val="10001"/>
                  </a:ext>
                </a:extLst>
              </a:tr>
              <a:tr h="367362">
                <a:tc>
                  <a:txBody>
                    <a:bodyPr/>
                    <a:lstStyle/>
                    <a:p>
                      <a:pPr marL="0" marR="0" lvl="0" indent="0" algn="l">
                        <a:lnSpc>
                          <a:spcPct val="100000"/>
                        </a:lnSpc>
                        <a:spcBef>
                          <a:spcPts val="0"/>
                        </a:spcBef>
                        <a:spcAft>
                          <a:spcPts val="0"/>
                        </a:spcAft>
                        <a:buNone/>
                      </a:pPr>
                      <a:r>
                        <a:rPr lang="en" sz="1250" b="1" i="0" u="none" strike="noStrike" cap="none" noProof="0" err="1">
                          <a:latin typeface="Arial"/>
                        </a:rPr>
                        <a:t>Điện</a:t>
                      </a:r>
                      <a:r>
                        <a:rPr lang="en" sz="1250" b="1" i="0" u="none" strike="noStrike" cap="none" noProof="0">
                          <a:latin typeface="Arial"/>
                        </a:rPr>
                        <a:t> </a:t>
                      </a:r>
                      <a:r>
                        <a:rPr lang="en" sz="1250" b="1" i="0" u="none" strike="noStrike" cap="none" noProof="0" err="1">
                          <a:latin typeface="Arial"/>
                        </a:rPr>
                        <a:t>áp</a:t>
                      </a:r>
                      <a:r>
                        <a:rPr lang="en" sz="1250" b="1" i="0" u="none" strike="noStrike" cap="none" noProof="0">
                          <a:latin typeface="Arial"/>
                        </a:rPr>
                        <a:t> </a:t>
                      </a:r>
                      <a:r>
                        <a:rPr lang="en" sz="1250" b="1" i="0" u="none" strike="noStrike" cap="none" noProof="0" err="1">
                          <a:latin typeface="Arial"/>
                        </a:rPr>
                        <a:t>hoạt</a:t>
                      </a:r>
                      <a:r>
                        <a:rPr lang="en" sz="1250" b="1" i="0" u="none" strike="noStrike" cap="none" noProof="0">
                          <a:latin typeface="Arial"/>
                        </a:rPr>
                        <a:t> </a:t>
                      </a:r>
                      <a:r>
                        <a:rPr lang="en" sz="1250" b="1" i="0" u="none" strike="noStrike" cap="none" noProof="0" err="1">
                          <a:latin typeface="Arial"/>
                        </a:rPr>
                        <a:t>động</a:t>
                      </a:r>
                      <a:endParaRPr sz="1250"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4.8V(~5V)</a:t>
                      </a:r>
                      <a:endParaRPr sz="1250"/>
                    </a:p>
                  </a:txBody>
                  <a:tcPr marL="91425" marR="91425" marT="91425" marB="91425"/>
                </a:tc>
                <a:extLst>
                  <a:ext uri="{0D108BD9-81ED-4DB2-BD59-A6C34878D82A}">
                    <a16:rowId xmlns:a16="http://schemas.microsoft.com/office/drawing/2014/main" val="10002"/>
                  </a:ext>
                </a:extLst>
              </a:tr>
              <a:tr h="367362">
                <a:tc>
                  <a:txBody>
                    <a:bodyPr/>
                    <a:lstStyle/>
                    <a:p>
                      <a:pPr marL="0" marR="0" lvl="0" indent="0" algn="l">
                        <a:lnSpc>
                          <a:spcPct val="100000"/>
                        </a:lnSpc>
                        <a:spcBef>
                          <a:spcPts val="0"/>
                        </a:spcBef>
                        <a:spcAft>
                          <a:spcPts val="0"/>
                        </a:spcAft>
                        <a:buNone/>
                      </a:pPr>
                      <a:r>
                        <a:rPr lang="en" sz="1250" b="1" i="0" u="none" strike="noStrike" cap="none" noProof="0" err="1">
                          <a:latin typeface="Arial"/>
                        </a:rPr>
                        <a:t>Khối</a:t>
                      </a:r>
                      <a:r>
                        <a:rPr lang="en" sz="1250" b="1" i="0" u="none" strike="noStrike" cap="none" noProof="0">
                          <a:latin typeface="Arial"/>
                        </a:rPr>
                        <a:t> </a:t>
                      </a:r>
                      <a:r>
                        <a:rPr lang="en" sz="1250" b="1" i="0" u="none" strike="noStrike" cap="none" noProof="0" err="1">
                          <a:latin typeface="Arial"/>
                        </a:rPr>
                        <a:t>lượng</a:t>
                      </a:r>
                      <a:endParaRPr sz="1250" b="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250" u="none" strike="noStrike" cap="none"/>
                        <a:t>9g</a:t>
                      </a:r>
                    </a:p>
                  </a:txBody>
                  <a:tcPr marL="91425" marR="91425" marT="91425" marB="91425"/>
                </a:tc>
                <a:extLst>
                  <a:ext uri="{0D108BD9-81ED-4DB2-BD59-A6C34878D82A}">
                    <a16:rowId xmlns:a16="http://schemas.microsoft.com/office/drawing/2014/main" val="10003"/>
                  </a:ext>
                </a:extLst>
              </a:tr>
              <a:tr h="36080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Kích</a:t>
                      </a:r>
                      <a:r>
                        <a:rPr lang="en" sz="1250" b="1" u="none" strike="noStrike" cap="none"/>
                        <a:t> </a:t>
                      </a:r>
                      <a:r>
                        <a:rPr lang="en" sz="1250" b="1" u="none" strike="noStrike" cap="none" err="1"/>
                        <a:t>thước</a:t>
                      </a:r>
                      <a:endParaRPr sz="1250" b="1" u="none" strike="noStrike" cap="none"/>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22.2x11.8.32 mm</a:t>
                      </a:r>
                      <a:endParaRPr sz="1250"/>
                    </a:p>
                  </a:txBody>
                  <a:tcPr marL="91425" marR="91425" marT="91425" marB="91425"/>
                </a:tc>
                <a:extLst>
                  <a:ext uri="{0D108BD9-81ED-4DB2-BD59-A6C34878D82A}">
                    <a16:rowId xmlns:a16="http://schemas.microsoft.com/office/drawing/2014/main" val="10004"/>
                  </a:ext>
                </a:extLst>
              </a:tr>
              <a:tr h="367362">
                <a:tc>
                  <a:txBody>
                    <a:bodyPr/>
                    <a:lstStyle/>
                    <a:p>
                      <a:pPr marL="0" marR="0" lvl="0" indent="0" algn="l">
                        <a:lnSpc>
                          <a:spcPct val="100000"/>
                        </a:lnSpc>
                        <a:spcBef>
                          <a:spcPts val="0"/>
                        </a:spcBef>
                        <a:spcAft>
                          <a:spcPts val="0"/>
                        </a:spcAft>
                        <a:buNone/>
                      </a:pPr>
                      <a:r>
                        <a:rPr lang="en" sz="1250" b="1" i="0" u="none" strike="noStrike" cap="none" noProof="0">
                          <a:latin typeface="Arial"/>
                        </a:rPr>
                        <a:t>Momen </a:t>
                      </a:r>
                      <a:r>
                        <a:rPr lang="en" sz="1250" b="1" i="0" u="none" strike="noStrike" cap="none" noProof="0" err="1">
                          <a:latin typeface="Arial"/>
                        </a:rPr>
                        <a:t>xoắn</a:t>
                      </a:r>
                      <a:endParaRPr sz="1250"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1.8kg/cm</a:t>
                      </a:r>
                      <a:endParaRPr sz="1250"/>
                    </a:p>
                  </a:txBody>
                  <a:tcPr marL="91425" marR="91425" marT="91425" marB="91425"/>
                </a:tc>
                <a:extLst>
                  <a:ext uri="{0D108BD9-81ED-4DB2-BD59-A6C34878D82A}">
                    <a16:rowId xmlns:a16="http://schemas.microsoft.com/office/drawing/2014/main" val="10005"/>
                  </a:ext>
                </a:extLst>
              </a:tr>
              <a:tr h="367362">
                <a:tc>
                  <a:txBody>
                    <a:bodyPr/>
                    <a:lstStyle/>
                    <a:p>
                      <a:pPr marL="0" lvl="0" indent="0" algn="l">
                        <a:lnSpc>
                          <a:spcPct val="100000"/>
                        </a:lnSpc>
                        <a:spcBef>
                          <a:spcPts val="0"/>
                        </a:spcBef>
                        <a:spcAft>
                          <a:spcPts val="0"/>
                        </a:spcAft>
                        <a:buNone/>
                      </a:pPr>
                      <a:r>
                        <a:rPr lang="en-US" sz="1250" b="1" i="0" u="none" strike="noStrike" noProof="0" err="1">
                          <a:latin typeface="Arial"/>
                        </a:rPr>
                        <a:t>Tốc</a:t>
                      </a:r>
                      <a:r>
                        <a:rPr lang="en-US" sz="1250" b="1" i="0" u="none" strike="noStrike" noProof="0">
                          <a:latin typeface="Arial"/>
                        </a:rPr>
                        <a:t> </a:t>
                      </a:r>
                      <a:r>
                        <a:rPr lang="en-US" sz="1250" b="1" i="0" u="none" strike="noStrike" noProof="0" err="1">
                          <a:latin typeface="Arial"/>
                        </a:rPr>
                        <a:t>độ</a:t>
                      </a:r>
                      <a:r>
                        <a:rPr lang="en-US" sz="1250" b="1" i="0" u="none" strike="noStrike" noProof="0">
                          <a:latin typeface="Arial"/>
                        </a:rPr>
                        <a:t> </a:t>
                      </a:r>
                      <a:r>
                        <a:rPr lang="en-US" sz="1250" b="1" i="0" u="none" strike="noStrike" noProof="0" err="1">
                          <a:latin typeface="Arial"/>
                        </a:rPr>
                        <a:t>hoạt</a:t>
                      </a:r>
                      <a:r>
                        <a:rPr lang="en-US" sz="1250" b="1" i="0" u="none" strike="noStrike" noProof="0">
                          <a:latin typeface="Arial"/>
                        </a:rPr>
                        <a:t> </a:t>
                      </a:r>
                      <a:r>
                        <a:rPr lang="en-US" sz="1250" b="1" i="0" u="none" strike="noStrike" noProof="0" err="1">
                          <a:latin typeface="Arial"/>
                        </a:rPr>
                        <a:t>động</a:t>
                      </a:r>
                      <a:endParaRPr sz="1250" b="1"/>
                    </a:p>
                  </a:txBody>
                  <a:tcPr marL="91425" marR="91425" marT="91425" marB="91425"/>
                </a:tc>
                <a:tc>
                  <a:txBody>
                    <a:bodyPr/>
                    <a:lstStyle/>
                    <a:p>
                      <a:pPr marL="0" lvl="0" indent="0" algn="l">
                        <a:lnSpc>
                          <a:spcPct val="100000"/>
                        </a:lnSpc>
                        <a:spcBef>
                          <a:spcPts val="0"/>
                        </a:spcBef>
                        <a:spcAft>
                          <a:spcPts val="0"/>
                        </a:spcAft>
                        <a:buNone/>
                      </a:pPr>
                      <a:r>
                        <a:rPr lang="en" sz="1250" b="0" i="0" u="none" strike="noStrike" cap="none" noProof="0"/>
                        <a:t>60 </a:t>
                      </a:r>
                      <a:r>
                        <a:rPr lang="en" sz="1250" b="0" i="0" u="none" strike="noStrike" cap="none" noProof="0" err="1"/>
                        <a:t>độ</a:t>
                      </a:r>
                      <a:r>
                        <a:rPr lang="en" sz="1250" b="0" i="0" u="none" strike="noStrike" cap="none" noProof="0"/>
                        <a:t> </a:t>
                      </a:r>
                      <a:r>
                        <a:rPr lang="en" sz="1250" b="0" i="0" u="none" strike="noStrike" cap="none" noProof="0" err="1"/>
                        <a:t>trong</a:t>
                      </a:r>
                      <a:r>
                        <a:rPr lang="en" sz="1250" b="0" i="0" u="none" strike="noStrike" cap="none" noProof="0"/>
                        <a:t> 0.1 </a:t>
                      </a:r>
                      <a:r>
                        <a:rPr lang="en" sz="1250" b="0" i="0" u="none" strike="noStrike" cap="none" noProof="0" err="1"/>
                        <a:t>giây</a:t>
                      </a:r>
                      <a:endParaRPr lang="en-US" sz="1250"/>
                    </a:p>
                  </a:txBody>
                  <a:tcPr marL="91425" marR="91425" marT="91425" marB="91425"/>
                </a:tc>
                <a:extLst>
                  <a:ext uri="{0D108BD9-81ED-4DB2-BD59-A6C34878D82A}">
                    <a16:rowId xmlns:a16="http://schemas.microsoft.com/office/drawing/2014/main" val="4078350586"/>
                  </a:ext>
                </a:extLst>
              </a:tr>
              <a:tr h="367362">
                <a:tc>
                  <a:txBody>
                    <a:bodyPr/>
                    <a:lstStyle/>
                    <a:p>
                      <a:pPr marL="0" lvl="0" indent="0" algn="l">
                        <a:lnSpc>
                          <a:spcPct val="100000"/>
                        </a:lnSpc>
                        <a:spcBef>
                          <a:spcPts val="0"/>
                        </a:spcBef>
                        <a:spcAft>
                          <a:spcPts val="0"/>
                        </a:spcAft>
                        <a:buNone/>
                      </a:pPr>
                      <a:r>
                        <a:rPr lang="en-US" sz="1250" b="1" i="0" u="none" strike="noStrike" noProof="0" err="1"/>
                        <a:t>Nhiệt</a:t>
                      </a:r>
                      <a:r>
                        <a:rPr lang="en-US" sz="1250" b="1" i="0" u="none" strike="noStrike" noProof="0"/>
                        <a:t> </a:t>
                      </a:r>
                      <a:r>
                        <a:rPr lang="en-US" sz="1250" b="1" i="0" u="none" strike="noStrike" noProof="0" err="1"/>
                        <a:t>độ</a:t>
                      </a:r>
                      <a:r>
                        <a:rPr lang="en-US" sz="1250" b="1" i="0" u="none" strike="noStrike" noProof="0"/>
                        <a:t> </a:t>
                      </a:r>
                      <a:r>
                        <a:rPr lang="en-US" sz="1250" b="1" i="0" u="none" strike="noStrike" noProof="0" err="1"/>
                        <a:t>hoạt</a:t>
                      </a:r>
                      <a:r>
                        <a:rPr lang="en-US" sz="1250" b="1" i="0" u="none" strike="noStrike" noProof="0"/>
                        <a:t> </a:t>
                      </a:r>
                      <a:r>
                        <a:rPr lang="en-US" sz="1250" b="1" i="0" u="none" strike="noStrike" noProof="0" err="1"/>
                        <a:t>động</a:t>
                      </a:r>
                      <a:endParaRPr sz="1250" b="1"/>
                    </a:p>
                  </a:txBody>
                  <a:tcPr marL="91425" marR="91425" marT="91425" marB="91425"/>
                </a:tc>
                <a:tc>
                  <a:txBody>
                    <a:bodyPr/>
                    <a:lstStyle/>
                    <a:p>
                      <a:pPr marL="0" lvl="0" indent="0" algn="l">
                        <a:lnSpc>
                          <a:spcPct val="100000"/>
                        </a:lnSpc>
                        <a:spcBef>
                          <a:spcPts val="0"/>
                        </a:spcBef>
                        <a:spcAft>
                          <a:spcPts val="0"/>
                        </a:spcAft>
                        <a:buNone/>
                      </a:pPr>
                      <a:r>
                        <a:rPr lang="en-US" sz="1250" b="0" i="0" u="none" strike="noStrike" noProof="0">
                          <a:latin typeface="Arial"/>
                        </a:rPr>
                        <a:t>0 ºC – 55 ºC</a:t>
                      </a:r>
                      <a:endParaRPr lang="en-US" sz="1250"/>
                    </a:p>
                  </a:txBody>
                  <a:tcPr marL="91425" marR="91425" marT="91425" marB="91425"/>
                </a:tc>
                <a:extLst>
                  <a:ext uri="{0D108BD9-81ED-4DB2-BD59-A6C34878D82A}">
                    <a16:rowId xmlns:a16="http://schemas.microsoft.com/office/drawing/2014/main" val="2992856594"/>
                  </a:ext>
                </a:extLst>
              </a:tr>
              <a:tr h="367362">
                <a:tc>
                  <a:txBody>
                    <a:bodyPr/>
                    <a:lstStyle/>
                    <a:p>
                      <a:pPr marL="0" lvl="0" indent="0" algn="l">
                        <a:lnSpc>
                          <a:spcPct val="100000"/>
                        </a:lnSpc>
                        <a:spcBef>
                          <a:spcPts val="0"/>
                        </a:spcBef>
                        <a:spcAft>
                          <a:spcPts val="0"/>
                        </a:spcAft>
                        <a:buNone/>
                      </a:pPr>
                      <a:r>
                        <a:rPr lang="en-US" sz="1250" b="1" i="0" u="none" strike="noStrike" noProof="0">
                          <a:latin typeface="Arial"/>
                        </a:rPr>
                        <a:t>Delay</a:t>
                      </a:r>
                      <a:endParaRPr sz="1250" b="1"/>
                    </a:p>
                  </a:txBody>
                  <a:tcPr marL="91425" marR="91425" marT="91425" marB="91425"/>
                </a:tc>
                <a:tc>
                  <a:txBody>
                    <a:bodyPr/>
                    <a:lstStyle/>
                    <a:p>
                      <a:pPr marL="0" lvl="0" indent="0" algn="l">
                        <a:lnSpc>
                          <a:spcPct val="100000"/>
                        </a:lnSpc>
                        <a:spcBef>
                          <a:spcPts val="0"/>
                        </a:spcBef>
                        <a:spcAft>
                          <a:spcPts val="0"/>
                        </a:spcAft>
                        <a:buNone/>
                      </a:pPr>
                      <a:r>
                        <a:rPr lang="en-US" sz="1250" b="0" i="0" u="none" strike="noStrike" noProof="0">
                          <a:latin typeface="Arial"/>
                        </a:rPr>
                        <a:t>10us</a:t>
                      </a:r>
                    </a:p>
                  </a:txBody>
                  <a:tcPr marL="91425" marR="91425" marT="91425" marB="91425"/>
                </a:tc>
                <a:extLst>
                  <a:ext uri="{0D108BD9-81ED-4DB2-BD59-A6C34878D82A}">
                    <a16:rowId xmlns:a16="http://schemas.microsoft.com/office/drawing/2014/main" val="3588508393"/>
                  </a:ext>
                </a:extLst>
              </a:tr>
            </a:tbl>
          </a:graphicData>
        </a:graphic>
      </p:graphicFrame>
      <p:pic>
        <p:nvPicPr>
          <p:cNvPr id="2" name="Picture 2">
            <a:extLst>
              <a:ext uri="{FF2B5EF4-FFF2-40B4-BE49-F238E27FC236}">
                <a16:creationId xmlns:a16="http://schemas.microsoft.com/office/drawing/2014/main" id="{FEDD67BF-56DD-BAF1-FFBF-3EB87F2A6960}"/>
              </a:ext>
            </a:extLst>
          </p:cNvPr>
          <p:cNvPicPr>
            <a:picLocks noChangeAspect="1"/>
          </p:cNvPicPr>
          <p:nvPr/>
        </p:nvPicPr>
        <p:blipFill>
          <a:blip r:embed="rId3"/>
          <a:stretch>
            <a:fillRect/>
          </a:stretch>
        </p:blipFill>
        <p:spPr>
          <a:xfrm>
            <a:off x="771525" y="1669596"/>
            <a:ext cx="2355397" cy="235539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4"/>
                                        </p:tgtEl>
                                        <p:attrNameLst>
                                          <p:attrName>style.visibility</p:attrName>
                                        </p:attrNameLst>
                                      </p:cBhvr>
                                      <p:to>
                                        <p:strVal val="visible"/>
                                      </p:to>
                                    </p:set>
                                    <p:animEffect transition="in" filter="fade">
                                      <p:cBhvr>
                                        <p:cTn id="7" dur="1000"/>
                                        <p:tgtEl>
                                          <p:spTgt spid="2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grpSp>
        <p:nvGrpSpPr>
          <p:cNvPr id="2325" name="Google Shape;2325;p6"/>
          <p:cNvGrpSpPr/>
          <p:nvPr/>
        </p:nvGrpSpPr>
        <p:grpSpPr>
          <a:xfrm>
            <a:off x="360397" y="1525126"/>
            <a:ext cx="3401940" cy="2666520"/>
            <a:chOff x="4608397" y="1599126"/>
            <a:chExt cx="3401940" cy="2666520"/>
          </a:xfrm>
        </p:grpSpPr>
        <p:sp>
          <p:nvSpPr>
            <p:cNvPr id="2326" name="Google Shape;2326;p6"/>
            <p:cNvSpPr/>
            <p:nvPr/>
          </p:nvSpPr>
          <p:spPr>
            <a:xfrm>
              <a:off x="4678010" y="1668747"/>
              <a:ext cx="3262715" cy="2527277"/>
            </a:xfrm>
            <a:custGeom>
              <a:avLst/>
              <a:gdLst/>
              <a:ahLst/>
              <a:cxnLst/>
              <a:rect l="l" t="t" r="r" b="b"/>
              <a:pathLst>
                <a:path w="167512" h="129737" extrusionOk="0">
                  <a:moveTo>
                    <a:pt x="3919" y="0"/>
                  </a:moveTo>
                  <a:cubicBezTo>
                    <a:pt x="1756" y="0"/>
                    <a:pt x="0" y="1756"/>
                    <a:pt x="0" y="3919"/>
                  </a:cubicBezTo>
                  <a:lnTo>
                    <a:pt x="0" y="3919"/>
                  </a:lnTo>
                  <a:lnTo>
                    <a:pt x="0" y="125818"/>
                  </a:lnTo>
                  <a:cubicBezTo>
                    <a:pt x="0" y="127981"/>
                    <a:pt x="1756" y="129736"/>
                    <a:pt x="3919" y="129736"/>
                  </a:cubicBezTo>
                  <a:lnTo>
                    <a:pt x="3919" y="129736"/>
                  </a:lnTo>
                  <a:lnTo>
                    <a:pt x="163593" y="129736"/>
                  </a:lnTo>
                  <a:cubicBezTo>
                    <a:pt x="165756" y="129736"/>
                    <a:pt x="167512" y="127981"/>
                    <a:pt x="167512" y="125818"/>
                  </a:cubicBezTo>
                  <a:lnTo>
                    <a:pt x="167512" y="125818"/>
                  </a:lnTo>
                  <a:lnTo>
                    <a:pt x="167512" y="3919"/>
                  </a:lnTo>
                  <a:cubicBezTo>
                    <a:pt x="167512" y="1756"/>
                    <a:pt x="165756" y="0"/>
                    <a:pt x="163593" y="0"/>
                  </a:cubicBezTo>
                  <a:lnTo>
                    <a:pt x="163593" y="0"/>
                  </a:lnTo>
                  <a:close/>
                </a:path>
              </a:pathLst>
            </a:cu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7" name="Google Shape;2327;p6"/>
            <p:cNvSpPr/>
            <p:nvPr/>
          </p:nvSpPr>
          <p:spPr>
            <a:xfrm>
              <a:off x="4608397" y="1599126"/>
              <a:ext cx="3401940" cy="2666520"/>
            </a:xfrm>
            <a:custGeom>
              <a:avLst/>
              <a:gdLst/>
              <a:ahLst/>
              <a:cxnLst/>
              <a:rect l="l" t="t" r="r" b="b"/>
              <a:pathLst>
                <a:path w="174660" h="136885" extrusionOk="0">
                  <a:moveTo>
                    <a:pt x="163922" y="7164"/>
                  </a:moveTo>
                  <a:cubicBezTo>
                    <a:pt x="165913" y="7164"/>
                    <a:pt x="167528" y="8762"/>
                    <a:pt x="167528" y="10753"/>
                  </a:cubicBezTo>
                  <a:lnTo>
                    <a:pt x="167528" y="126132"/>
                  </a:lnTo>
                  <a:cubicBezTo>
                    <a:pt x="167528" y="128122"/>
                    <a:pt x="165913" y="129737"/>
                    <a:pt x="163922" y="129737"/>
                  </a:cubicBezTo>
                  <a:lnTo>
                    <a:pt x="10737" y="129737"/>
                  </a:lnTo>
                  <a:cubicBezTo>
                    <a:pt x="8747" y="129737"/>
                    <a:pt x="7132" y="128122"/>
                    <a:pt x="7132" y="126132"/>
                  </a:cubicBezTo>
                  <a:lnTo>
                    <a:pt x="7132" y="10753"/>
                  </a:lnTo>
                  <a:cubicBezTo>
                    <a:pt x="7132" y="8762"/>
                    <a:pt x="8747" y="7164"/>
                    <a:pt x="10737" y="7164"/>
                  </a:cubicBezTo>
                  <a:close/>
                  <a:moveTo>
                    <a:pt x="3919" y="0"/>
                  </a:moveTo>
                  <a:cubicBezTo>
                    <a:pt x="1756" y="0"/>
                    <a:pt x="0" y="1756"/>
                    <a:pt x="0" y="3919"/>
                  </a:cubicBezTo>
                  <a:lnTo>
                    <a:pt x="0" y="132966"/>
                  </a:lnTo>
                  <a:cubicBezTo>
                    <a:pt x="0" y="135129"/>
                    <a:pt x="1756" y="136884"/>
                    <a:pt x="3919" y="136884"/>
                  </a:cubicBezTo>
                  <a:lnTo>
                    <a:pt x="170741" y="136884"/>
                  </a:lnTo>
                  <a:cubicBezTo>
                    <a:pt x="172904" y="136884"/>
                    <a:pt x="174659" y="135129"/>
                    <a:pt x="174659" y="132966"/>
                  </a:cubicBezTo>
                  <a:lnTo>
                    <a:pt x="174659" y="3919"/>
                  </a:lnTo>
                  <a:cubicBezTo>
                    <a:pt x="174659" y="1756"/>
                    <a:pt x="172904" y="0"/>
                    <a:pt x="170741" y="0"/>
                  </a:cubicBezTo>
                  <a:close/>
                </a:path>
              </a:pathLst>
            </a:cu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8" name="Google Shape;2328;p6"/>
            <p:cNvSpPr/>
            <p:nvPr/>
          </p:nvSpPr>
          <p:spPr>
            <a:xfrm>
              <a:off x="4608397" y="1824763"/>
              <a:ext cx="138933" cy="2231415"/>
            </a:xfrm>
            <a:custGeom>
              <a:avLst/>
              <a:gdLst/>
              <a:ahLst/>
              <a:cxnLst/>
              <a:rect l="l" t="t" r="r" b="b"/>
              <a:pathLst>
                <a:path w="7133" h="114549" extrusionOk="0">
                  <a:moveTo>
                    <a:pt x="0" y="114549"/>
                  </a:moveTo>
                  <a:lnTo>
                    <a:pt x="7132" y="114549"/>
                  </a:lnTo>
                  <a:lnTo>
                    <a:pt x="7132" y="1"/>
                  </a:lnTo>
                  <a:lnTo>
                    <a:pt x="0"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9" name="Google Shape;2329;p6"/>
            <p:cNvSpPr/>
            <p:nvPr/>
          </p:nvSpPr>
          <p:spPr>
            <a:xfrm>
              <a:off x="7871404" y="1824763"/>
              <a:ext cx="138933" cy="2231415"/>
            </a:xfrm>
            <a:custGeom>
              <a:avLst/>
              <a:gdLst/>
              <a:ahLst/>
              <a:cxnLst/>
              <a:rect l="l" t="t" r="r" b="b"/>
              <a:pathLst>
                <a:path w="7133" h="114549" extrusionOk="0">
                  <a:moveTo>
                    <a:pt x="1" y="114549"/>
                  </a:moveTo>
                  <a:lnTo>
                    <a:pt x="7132" y="114549"/>
                  </a:lnTo>
                  <a:lnTo>
                    <a:pt x="7132"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0" name="Google Shape;2330;p6"/>
            <p:cNvSpPr/>
            <p:nvPr/>
          </p:nvSpPr>
          <p:spPr>
            <a:xfrm>
              <a:off x="4831863" y="1599126"/>
              <a:ext cx="2969345" cy="139555"/>
            </a:xfrm>
            <a:custGeom>
              <a:avLst/>
              <a:gdLst/>
              <a:ahLst/>
              <a:cxnLst/>
              <a:rect l="l" t="t" r="r" b="b"/>
              <a:pathLst>
                <a:path w="152450" h="7164" extrusionOk="0">
                  <a:moveTo>
                    <a:pt x="1" y="7164"/>
                  </a:moveTo>
                  <a:lnTo>
                    <a:pt x="152449" y="7164"/>
                  </a:lnTo>
                  <a:lnTo>
                    <a:pt x="152449" y="0"/>
                  </a:lnTo>
                  <a:lnTo>
                    <a:pt x="1"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1" name="Google Shape;2331;p6"/>
            <p:cNvSpPr/>
            <p:nvPr/>
          </p:nvSpPr>
          <p:spPr>
            <a:xfrm>
              <a:off x="4831863" y="4126383"/>
              <a:ext cx="2969345" cy="139263"/>
            </a:xfrm>
            <a:custGeom>
              <a:avLst/>
              <a:gdLst/>
              <a:ahLst/>
              <a:cxnLst/>
              <a:rect l="l" t="t" r="r" b="b"/>
              <a:pathLst>
                <a:path w="152450" h="7149" extrusionOk="0">
                  <a:moveTo>
                    <a:pt x="1" y="7148"/>
                  </a:moveTo>
                  <a:lnTo>
                    <a:pt x="152449" y="7148"/>
                  </a:lnTo>
                  <a:lnTo>
                    <a:pt x="152449" y="1"/>
                  </a:lnTo>
                  <a:lnTo>
                    <a:pt x="1"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32" name="Google Shape;2332;p6"/>
          <p:cNvSpPr txBox="1">
            <a:spLocks noGrp="1"/>
          </p:cNvSpPr>
          <p:nvPr>
            <p:ph type="title"/>
          </p:nvPr>
        </p:nvSpPr>
        <p:spPr>
          <a:xfrm>
            <a:off x="720000" y="277450"/>
            <a:ext cx="7704000" cy="5727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SzPts val="3000"/>
              <a:buNone/>
            </a:pPr>
            <a:r>
              <a:rPr lang="en" b="1">
                <a:latin typeface="Arial"/>
                <a:ea typeface="Arial"/>
                <a:cs typeface="Arial"/>
                <a:sym typeface="Arial"/>
              </a:rPr>
              <a:t>THÔNG SỐ KỸ THUẬT</a:t>
            </a:r>
            <a:endParaRPr b="1">
              <a:latin typeface="Arial"/>
              <a:ea typeface="Arial"/>
              <a:cs typeface="Arial"/>
              <a:sym typeface="Arial"/>
            </a:endParaRPr>
          </a:p>
        </p:txBody>
      </p:sp>
      <p:graphicFrame>
        <p:nvGraphicFramePr>
          <p:cNvPr id="2334" name="Google Shape;2334;p6"/>
          <p:cNvGraphicFramePr/>
          <p:nvPr/>
        </p:nvGraphicFramePr>
        <p:xfrm>
          <a:off x="4184195" y="1251856"/>
          <a:ext cx="4567133" cy="3360150"/>
        </p:xfrm>
        <a:graphic>
          <a:graphicData uri="http://schemas.openxmlformats.org/drawingml/2006/table">
            <a:tbl>
              <a:tblPr>
                <a:noFill/>
                <a:tableStyleId>{403FCCD4-8315-4A3E-922C-3D25C23B1804}</a:tableStyleId>
              </a:tblPr>
              <a:tblGrid>
                <a:gridCol w="2233593">
                  <a:extLst>
                    <a:ext uri="{9D8B030D-6E8A-4147-A177-3AD203B41FA5}">
                      <a16:colId xmlns:a16="http://schemas.microsoft.com/office/drawing/2014/main" val="20000"/>
                    </a:ext>
                  </a:extLst>
                </a:gridCol>
                <a:gridCol w="2333540">
                  <a:extLst>
                    <a:ext uri="{9D8B030D-6E8A-4147-A177-3AD203B41FA5}">
                      <a16:colId xmlns:a16="http://schemas.microsoft.com/office/drawing/2014/main" val="20001"/>
                    </a:ext>
                  </a:extLst>
                </a:gridCol>
              </a:tblGrid>
              <a:tr h="36736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Chủng</a:t>
                      </a:r>
                      <a:r>
                        <a:rPr lang="en" sz="1250" b="1" u="none" strike="noStrike" cap="none"/>
                        <a:t> </a:t>
                      </a:r>
                      <a:r>
                        <a:rPr lang="en" sz="1250" b="1" u="none" strike="noStrike" cap="none" err="1"/>
                        <a:t>loại</a:t>
                      </a:r>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err="1">
                          <a:latin typeface="Arial"/>
                        </a:rPr>
                        <a:t>Động</a:t>
                      </a:r>
                      <a:r>
                        <a:rPr lang="en" sz="1250" b="0" i="0" u="none" strike="noStrike" cap="none" noProof="0">
                          <a:latin typeface="Arial"/>
                        </a:rPr>
                        <a:t> </a:t>
                      </a:r>
                      <a:r>
                        <a:rPr lang="en" sz="1250" b="0" i="0" u="none" strike="noStrike" cap="none" noProof="0" err="1">
                          <a:latin typeface="Arial"/>
                        </a:rPr>
                        <a:t>cơ</a:t>
                      </a:r>
                      <a:r>
                        <a:rPr lang="en" sz="1250" b="0" i="0" u="none" strike="noStrike" cap="none" noProof="0">
                          <a:latin typeface="Arial"/>
                        </a:rPr>
                        <a:t> servo SG90</a:t>
                      </a:r>
                      <a:endParaRPr sz="1250"/>
                    </a:p>
                  </a:txBody>
                  <a:tcPr marL="91425" marR="91425" marT="91425" marB="91425"/>
                </a:tc>
                <a:extLst>
                  <a:ext uri="{0D108BD9-81ED-4DB2-BD59-A6C34878D82A}">
                    <a16:rowId xmlns:a16="http://schemas.microsoft.com/office/drawing/2014/main" val="10000"/>
                  </a:ext>
                </a:extLst>
              </a:tr>
              <a:tr h="36736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Góc</a:t>
                      </a:r>
                      <a:r>
                        <a:rPr lang="en" sz="1250" b="1" u="none" strike="noStrike" cap="none"/>
                        <a:t> </a:t>
                      </a:r>
                      <a:r>
                        <a:rPr lang="en" sz="1250" b="1" u="none" strike="noStrike" cap="none" err="1"/>
                        <a:t>xoay</a:t>
                      </a: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250" u="none" strike="noStrike" cap="none"/>
                        <a:t>180</a:t>
                      </a:r>
                      <a:endParaRPr sz="1250" u="none" strike="noStrike" cap="none"/>
                    </a:p>
                  </a:txBody>
                  <a:tcPr marL="91425" marR="91425" marT="91425" marB="91425"/>
                </a:tc>
                <a:extLst>
                  <a:ext uri="{0D108BD9-81ED-4DB2-BD59-A6C34878D82A}">
                    <a16:rowId xmlns:a16="http://schemas.microsoft.com/office/drawing/2014/main" val="10001"/>
                  </a:ext>
                </a:extLst>
              </a:tr>
              <a:tr h="367362">
                <a:tc>
                  <a:txBody>
                    <a:bodyPr/>
                    <a:lstStyle/>
                    <a:p>
                      <a:pPr marL="0" marR="0" lvl="0" indent="0" algn="l">
                        <a:lnSpc>
                          <a:spcPct val="100000"/>
                        </a:lnSpc>
                        <a:spcBef>
                          <a:spcPts val="0"/>
                        </a:spcBef>
                        <a:spcAft>
                          <a:spcPts val="0"/>
                        </a:spcAft>
                        <a:buNone/>
                      </a:pPr>
                      <a:r>
                        <a:rPr lang="en" sz="1250" b="1" i="0" u="none" strike="noStrike" cap="none" noProof="0" err="1">
                          <a:latin typeface="Arial"/>
                        </a:rPr>
                        <a:t>Điện</a:t>
                      </a:r>
                      <a:r>
                        <a:rPr lang="en" sz="1250" b="1" i="0" u="none" strike="noStrike" cap="none" noProof="0">
                          <a:latin typeface="Arial"/>
                        </a:rPr>
                        <a:t> </a:t>
                      </a:r>
                      <a:r>
                        <a:rPr lang="en" sz="1250" b="1" i="0" u="none" strike="noStrike" cap="none" noProof="0" err="1">
                          <a:latin typeface="Arial"/>
                        </a:rPr>
                        <a:t>áp</a:t>
                      </a:r>
                      <a:r>
                        <a:rPr lang="en" sz="1250" b="1" i="0" u="none" strike="noStrike" cap="none" noProof="0">
                          <a:latin typeface="Arial"/>
                        </a:rPr>
                        <a:t> </a:t>
                      </a:r>
                      <a:r>
                        <a:rPr lang="en" sz="1250" b="1" i="0" u="none" strike="noStrike" cap="none" noProof="0" err="1">
                          <a:latin typeface="Arial"/>
                        </a:rPr>
                        <a:t>hoạt</a:t>
                      </a:r>
                      <a:r>
                        <a:rPr lang="en" sz="1250" b="1" i="0" u="none" strike="noStrike" cap="none" noProof="0">
                          <a:latin typeface="Arial"/>
                        </a:rPr>
                        <a:t> </a:t>
                      </a:r>
                      <a:r>
                        <a:rPr lang="en" sz="1250" b="1" i="0" u="none" strike="noStrike" cap="none" noProof="0" err="1">
                          <a:latin typeface="Arial"/>
                        </a:rPr>
                        <a:t>động</a:t>
                      </a:r>
                      <a:endParaRPr sz="1250"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4.8V(~5V)</a:t>
                      </a:r>
                      <a:endParaRPr sz="1250"/>
                    </a:p>
                  </a:txBody>
                  <a:tcPr marL="91425" marR="91425" marT="91425" marB="91425"/>
                </a:tc>
                <a:extLst>
                  <a:ext uri="{0D108BD9-81ED-4DB2-BD59-A6C34878D82A}">
                    <a16:rowId xmlns:a16="http://schemas.microsoft.com/office/drawing/2014/main" val="10002"/>
                  </a:ext>
                </a:extLst>
              </a:tr>
              <a:tr h="367362">
                <a:tc>
                  <a:txBody>
                    <a:bodyPr/>
                    <a:lstStyle/>
                    <a:p>
                      <a:pPr marL="0" marR="0" lvl="0" indent="0" algn="l">
                        <a:lnSpc>
                          <a:spcPct val="100000"/>
                        </a:lnSpc>
                        <a:spcBef>
                          <a:spcPts val="0"/>
                        </a:spcBef>
                        <a:spcAft>
                          <a:spcPts val="0"/>
                        </a:spcAft>
                        <a:buNone/>
                      </a:pPr>
                      <a:r>
                        <a:rPr lang="en" sz="1250" b="1" i="0" u="none" strike="noStrike" cap="none" noProof="0" err="1">
                          <a:latin typeface="Arial"/>
                        </a:rPr>
                        <a:t>Khối</a:t>
                      </a:r>
                      <a:r>
                        <a:rPr lang="en" sz="1250" b="1" i="0" u="none" strike="noStrike" cap="none" noProof="0">
                          <a:latin typeface="Arial"/>
                        </a:rPr>
                        <a:t> </a:t>
                      </a:r>
                      <a:r>
                        <a:rPr lang="en" sz="1250" b="1" i="0" u="none" strike="noStrike" cap="none" noProof="0" err="1">
                          <a:latin typeface="Arial"/>
                        </a:rPr>
                        <a:t>lượng</a:t>
                      </a:r>
                      <a:endParaRPr sz="1250" b="1"/>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 sz="1250" u="none" strike="noStrike" cap="none"/>
                        <a:t>9g</a:t>
                      </a:r>
                    </a:p>
                  </a:txBody>
                  <a:tcPr marL="91425" marR="91425" marT="91425" marB="91425"/>
                </a:tc>
                <a:extLst>
                  <a:ext uri="{0D108BD9-81ED-4DB2-BD59-A6C34878D82A}">
                    <a16:rowId xmlns:a16="http://schemas.microsoft.com/office/drawing/2014/main" val="10003"/>
                  </a:ext>
                </a:extLst>
              </a:tr>
              <a:tr h="360802">
                <a:tc>
                  <a:txBody>
                    <a:bodyPr/>
                    <a:lstStyle/>
                    <a:p>
                      <a:pPr marL="0" marR="0" lvl="0" indent="0" algn="l" rtl="0">
                        <a:lnSpc>
                          <a:spcPct val="100000"/>
                        </a:lnSpc>
                        <a:spcBef>
                          <a:spcPts val="0"/>
                        </a:spcBef>
                        <a:spcAft>
                          <a:spcPts val="0"/>
                        </a:spcAft>
                        <a:buClr>
                          <a:srgbClr val="000000"/>
                        </a:buClr>
                        <a:buSzPts val="1400"/>
                        <a:buFont typeface="Arial"/>
                        <a:buNone/>
                      </a:pPr>
                      <a:r>
                        <a:rPr lang="en" sz="1250" b="1" u="none" strike="noStrike" cap="none" err="1"/>
                        <a:t>Kích</a:t>
                      </a:r>
                      <a:r>
                        <a:rPr lang="en" sz="1250" b="1" u="none" strike="noStrike" cap="none"/>
                        <a:t> </a:t>
                      </a:r>
                      <a:r>
                        <a:rPr lang="en" sz="1250" b="1" u="none" strike="noStrike" cap="none" err="1"/>
                        <a:t>thước</a:t>
                      </a:r>
                      <a:endParaRPr sz="1250" b="1" u="none" strike="noStrike" cap="none"/>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22.2x11.8.32 mm</a:t>
                      </a:r>
                      <a:endParaRPr sz="1250"/>
                    </a:p>
                  </a:txBody>
                  <a:tcPr marL="91425" marR="91425" marT="91425" marB="91425"/>
                </a:tc>
                <a:extLst>
                  <a:ext uri="{0D108BD9-81ED-4DB2-BD59-A6C34878D82A}">
                    <a16:rowId xmlns:a16="http://schemas.microsoft.com/office/drawing/2014/main" val="10004"/>
                  </a:ext>
                </a:extLst>
              </a:tr>
              <a:tr h="367362">
                <a:tc>
                  <a:txBody>
                    <a:bodyPr/>
                    <a:lstStyle/>
                    <a:p>
                      <a:pPr marL="0" marR="0" lvl="0" indent="0" algn="l">
                        <a:lnSpc>
                          <a:spcPct val="100000"/>
                        </a:lnSpc>
                        <a:spcBef>
                          <a:spcPts val="0"/>
                        </a:spcBef>
                        <a:spcAft>
                          <a:spcPts val="0"/>
                        </a:spcAft>
                        <a:buNone/>
                      </a:pPr>
                      <a:r>
                        <a:rPr lang="en" sz="1250" b="1" i="0" u="none" strike="noStrike" cap="none" noProof="0">
                          <a:latin typeface="Arial"/>
                        </a:rPr>
                        <a:t>Momen </a:t>
                      </a:r>
                      <a:r>
                        <a:rPr lang="en" sz="1250" b="1" i="0" u="none" strike="noStrike" cap="none" noProof="0" err="1">
                          <a:latin typeface="Arial"/>
                        </a:rPr>
                        <a:t>xoắn</a:t>
                      </a:r>
                      <a:endParaRPr sz="1250" b="1"/>
                    </a:p>
                  </a:txBody>
                  <a:tcPr marL="91425" marR="91425" marT="91425" marB="91425"/>
                </a:tc>
                <a:tc>
                  <a:txBody>
                    <a:bodyPr/>
                    <a:lstStyle/>
                    <a:p>
                      <a:pPr marL="0" marR="0" lvl="0" indent="0" algn="l">
                        <a:lnSpc>
                          <a:spcPct val="100000"/>
                        </a:lnSpc>
                        <a:spcBef>
                          <a:spcPts val="0"/>
                        </a:spcBef>
                        <a:spcAft>
                          <a:spcPts val="0"/>
                        </a:spcAft>
                        <a:buNone/>
                      </a:pPr>
                      <a:r>
                        <a:rPr lang="en" sz="1250" b="0" i="0" u="none" strike="noStrike" cap="none" noProof="0">
                          <a:latin typeface="Arial"/>
                        </a:rPr>
                        <a:t>1.8kg/cm</a:t>
                      </a:r>
                      <a:endParaRPr sz="1250"/>
                    </a:p>
                  </a:txBody>
                  <a:tcPr marL="91425" marR="91425" marT="91425" marB="91425"/>
                </a:tc>
                <a:extLst>
                  <a:ext uri="{0D108BD9-81ED-4DB2-BD59-A6C34878D82A}">
                    <a16:rowId xmlns:a16="http://schemas.microsoft.com/office/drawing/2014/main" val="10005"/>
                  </a:ext>
                </a:extLst>
              </a:tr>
              <a:tr h="367362">
                <a:tc>
                  <a:txBody>
                    <a:bodyPr/>
                    <a:lstStyle/>
                    <a:p>
                      <a:pPr marL="0" lvl="0" indent="0" algn="l">
                        <a:lnSpc>
                          <a:spcPct val="100000"/>
                        </a:lnSpc>
                        <a:spcBef>
                          <a:spcPts val="0"/>
                        </a:spcBef>
                        <a:spcAft>
                          <a:spcPts val="0"/>
                        </a:spcAft>
                        <a:buNone/>
                      </a:pPr>
                      <a:r>
                        <a:rPr lang="en-US" sz="1250" b="1" i="0" u="none" strike="noStrike" noProof="0" err="1">
                          <a:latin typeface="Arial"/>
                        </a:rPr>
                        <a:t>Tốc</a:t>
                      </a:r>
                      <a:r>
                        <a:rPr lang="en-US" sz="1250" b="1" i="0" u="none" strike="noStrike" noProof="0">
                          <a:latin typeface="Arial"/>
                        </a:rPr>
                        <a:t> </a:t>
                      </a:r>
                      <a:r>
                        <a:rPr lang="en-US" sz="1250" b="1" i="0" u="none" strike="noStrike" noProof="0" err="1">
                          <a:latin typeface="Arial"/>
                        </a:rPr>
                        <a:t>độ</a:t>
                      </a:r>
                      <a:r>
                        <a:rPr lang="en-US" sz="1250" b="1" i="0" u="none" strike="noStrike" noProof="0">
                          <a:latin typeface="Arial"/>
                        </a:rPr>
                        <a:t> </a:t>
                      </a:r>
                      <a:r>
                        <a:rPr lang="en-US" sz="1250" b="1" i="0" u="none" strike="noStrike" noProof="0" err="1">
                          <a:latin typeface="Arial"/>
                        </a:rPr>
                        <a:t>hoạt</a:t>
                      </a:r>
                      <a:r>
                        <a:rPr lang="en-US" sz="1250" b="1" i="0" u="none" strike="noStrike" noProof="0">
                          <a:latin typeface="Arial"/>
                        </a:rPr>
                        <a:t> </a:t>
                      </a:r>
                      <a:r>
                        <a:rPr lang="en-US" sz="1250" b="1" i="0" u="none" strike="noStrike" noProof="0" err="1">
                          <a:latin typeface="Arial"/>
                        </a:rPr>
                        <a:t>động</a:t>
                      </a:r>
                      <a:endParaRPr sz="1250" b="1"/>
                    </a:p>
                  </a:txBody>
                  <a:tcPr marL="91425" marR="91425" marT="91425" marB="91425"/>
                </a:tc>
                <a:tc>
                  <a:txBody>
                    <a:bodyPr/>
                    <a:lstStyle/>
                    <a:p>
                      <a:pPr marL="0" lvl="0" indent="0" algn="l">
                        <a:lnSpc>
                          <a:spcPct val="100000"/>
                        </a:lnSpc>
                        <a:spcBef>
                          <a:spcPts val="0"/>
                        </a:spcBef>
                        <a:spcAft>
                          <a:spcPts val="0"/>
                        </a:spcAft>
                        <a:buNone/>
                      </a:pPr>
                      <a:r>
                        <a:rPr lang="en" sz="1250" b="0" i="0" u="none" strike="noStrike" cap="none" noProof="0"/>
                        <a:t>60 </a:t>
                      </a:r>
                      <a:r>
                        <a:rPr lang="en" sz="1250" b="0" i="0" u="none" strike="noStrike" cap="none" noProof="0" err="1"/>
                        <a:t>độ</a:t>
                      </a:r>
                      <a:r>
                        <a:rPr lang="en" sz="1250" b="0" i="0" u="none" strike="noStrike" cap="none" noProof="0"/>
                        <a:t> </a:t>
                      </a:r>
                      <a:r>
                        <a:rPr lang="en" sz="1250" b="0" i="0" u="none" strike="noStrike" cap="none" noProof="0" err="1"/>
                        <a:t>trong</a:t>
                      </a:r>
                      <a:r>
                        <a:rPr lang="en" sz="1250" b="0" i="0" u="none" strike="noStrike" cap="none" noProof="0"/>
                        <a:t> 0.1 </a:t>
                      </a:r>
                      <a:r>
                        <a:rPr lang="en" sz="1250" b="0" i="0" u="none" strike="noStrike" cap="none" noProof="0" err="1"/>
                        <a:t>giây</a:t>
                      </a:r>
                      <a:endParaRPr lang="en-US" sz="1250"/>
                    </a:p>
                  </a:txBody>
                  <a:tcPr marL="91425" marR="91425" marT="91425" marB="91425"/>
                </a:tc>
                <a:extLst>
                  <a:ext uri="{0D108BD9-81ED-4DB2-BD59-A6C34878D82A}">
                    <a16:rowId xmlns:a16="http://schemas.microsoft.com/office/drawing/2014/main" val="4078350586"/>
                  </a:ext>
                </a:extLst>
              </a:tr>
              <a:tr h="367362">
                <a:tc>
                  <a:txBody>
                    <a:bodyPr/>
                    <a:lstStyle/>
                    <a:p>
                      <a:pPr marL="0" lvl="0" indent="0" algn="l">
                        <a:lnSpc>
                          <a:spcPct val="100000"/>
                        </a:lnSpc>
                        <a:spcBef>
                          <a:spcPts val="0"/>
                        </a:spcBef>
                        <a:spcAft>
                          <a:spcPts val="0"/>
                        </a:spcAft>
                        <a:buNone/>
                      </a:pPr>
                      <a:r>
                        <a:rPr lang="en-US" sz="1250" b="1" i="0" u="none" strike="noStrike" noProof="0" err="1"/>
                        <a:t>Nhiệt</a:t>
                      </a:r>
                      <a:r>
                        <a:rPr lang="en-US" sz="1250" b="1" i="0" u="none" strike="noStrike" noProof="0"/>
                        <a:t> </a:t>
                      </a:r>
                      <a:r>
                        <a:rPr lang="en-US" sz="1250" b="1" i="0" u="none" strike="noStrike" noProof="0" err="1"/>
                        <a:t>độ</a:t>
                      </a:r>
                      <a:r>
                        <a:rPr lang="en-US" sz="1250" b="1" i="0" u="none" strike="noStrike" noProof="0"/>
                        <a:t> </a:t>
                      </a:r>
                      <a:r>
                        <a:rPr lang="en-US" sz="1250" b="1" i="0" u="none" strike="noStrike" noProof="0" err="1"/>
                        <a:t>hoạt</a:t>
                      </a:r>
                      <a:r>
                        <a:rPr lang="en-US" sz="1250" b="1" i="0" u="none" strike="noStrike" noProof="0"/>
                        <a:t> </a:t>
                      </a:r>
                      <a:r>
                        <a:rPr lang="en-US" sz="1250" b="1" i="0" u="none" strike="noStrike" noProof="0" err="1"/>
                        <a:t>động</a:t>
                      </a:r>
                      <a:endParaRPr sz="1250" b="1"/>
                    </a:p>
                  </a:txBody>
                  <a:tcPr marL="91425" marR="91425" marT="91425" marB="91425"/>
                </a:tc>
                <a:tc>
                  <a:txBody>
                    <a:bodyPr/>
                    <a:lstStyle/>
                    <a:p>
                      <a:pPr marL="0" lvl="0" indent="0" algn="l">
                        <a:lnSpc>
                          <a:spcPct val="100000"/>
                        </a:lnSpc>
                        <a:spcBef>
                          <a:spcPts val="0"/>
                        </a:spcBef>
                        <a:spcAft>
                          <a:spcPts val="0"/>
                        </a:spcAft>
                        <a:buNone/>
                      </a:pPr>
                      <a:r>
                        <a:rPr lang="en-US" sz="1250" b="0" i="0" u="none" strike="noStrike" noProof="0">
                          <a:latin typeface="Arial"/>
                        </a:rPr>
                        <a:t>0 ºC – 55 ºC</a:t>
                      </a:r>
                      <a:endParaRPr lang="en-US" sz="1250"/>
                    </a:p>
                  </a:txBody>
                  <a:tcPr marL="91425" marR="91425" marT="91425" marB="91425"/>
                </a:tc>
                <a:extLst>
                  <a:ext uri="{0D108BD9-81ED-4DB2-BD59-A6C34878D82A}">
                    <a16:rowId xmlns:a16="http://schemas.microsoft.com/office/drawing/2014/main" val="2992856594"/>
                  </a:ext>
                </a:extLst>
              </a:tr>
              <a:tr h="367362">
                <a:tc>
                  <a:txBody>
                    <a:bodyPr/>
                    <a:lstStyle/>
                    <a:p>
                      <a:pPr marL="0" lvl="0" indent="0" algn="l">
                        <a:lnSpc>
                          <a:spcPct val="100000"/>
                        </a:lnSpc>
                        <a:spcBef>
                          <a:spcPts val="0"/>
                        </a:spcBef>
                        <a:spcAft>
                          <a:spcPts val="0"/>
                        </a:spcAft>
                        <a:buNone/>
                      </a:pPr>
                      <a:r>
                        <a:rPr lang="en-US" sz="1250" b="1" i="0" u="none" strike="noStrike" noProof="0">
                          <a:latin typeface="Arial"/>
                        </a:rPr>
                        <a:t>Delay</a:t>
                      </a:r>
                      <a:endParaRPr sz="1250" b="1"/>
                    </a:p>
                  </a:txBody>
                  <a:tcPr marL="91425" marR="91425" marT="91425" marB="91425"/>
                </a:tc>
                <a:tc>
                  <a:txBody>
                    <a:bodyPr/>
                    <a:lstStyle/>
                    <a:p>
                      <a:pPr marL="0" lvl="0" indent="0" algn="l">
                        <a:lnSpc>
                          <a:spcPct val="100000"/>
                        </a:lnSpc>
                        <a:spcBef>
                          <a:spcPts val="0"/>
                        </a:spcBef>
                        <a:spcAft>
                          <a:spcPts val="0"/>
                        </a:spcAft>
                        <a:buNone/>
                      </a:pPr>
                      <a:r>
                        <a:rPr lang="en-US" sz="1250" b="0" i="0" u="none" strike="noStrike" noProof="0">
                          <a:latin typeface="Arial"/>
                        </a:rPr>
                        <a:t>10us</a:t>
                      </a:r>
                    </a:p>
                  </a:txBody>
                  <a:tcPr marL="91425" marR="91425" marT="91425" marB="91425"/>
                </a:tc>
                <a:extLst>
                  <a:ext uri="{0D108BD9-81ED-4DB2-BD59-A6C34878D82A}">
                    <a16:rowId xmlns:a16="http://schemas.microsoft.com/office/drawing/2014/main" val="3588508393"/>
                  </a:ext>
                </a:extLst>
              </a:tr>
            </a:tbl>
          </a:graphicData>
        </a:graphic>
      </p:graphicFrame>
    </p:spTree>
    <p:extLst>
      <p:ext uri="{BB962C8B-B14F-4D97-AF65-F5344CB8AC3E}">
        <p14:creationId xmlns:p14="http://schemas.microsoft.com/office/powerpoint/2010/main" val="3785790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4"/>
                                        </p:tgtEl>
                                        <p:attrNameLst>
                                          <p:attrName>style.visibility</p:attrName>
                                        </p:attrNameLst>
                                      </p:cBhvr>
                                      <p:to>
                                        <p:strVal val="visible"/>
                                      </p:to>
                                    </p:set>
                                    <p:animEffect transition="in" filter="fade">
                                      <p:cBhvr>
                                        <p:cTn id="7" dur="1000"/>
                                        <p:tgtEl>
                                          <p:spTgt spid="2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Jamboard Style Education Slides by Slidesgo">
  <a:themeElements>
    <a:clrScheme name="Simple Light">
      <a:dk1>
        <a:srgbClr val="154263"/>
      </a:dk1>
      <a:lt1>
        <a:srgbClr val="FFFFFF"/>
      </a:lt1>
      <a:dk2>
        <a:srgbClr val="000000"/>
      </a:dk2>
      <a:lt2>
        <a:srgbClr val="E3E6EF"/>
      </a:lt2>
      <a:accent1>
        <a:srgbClr val="E85B2D"/>
      </a:accent1>
      <a:accent2>
        <a:srgbClr val="0CACBA"/>
      </a:accent2>
      <a:accent3>
        <a:srgbClr val="6FD4D4"/>
      </a:accent3>
      <a:accent4>
        <a:srgbClr val="5286AC"/>
      </a:accent4>
      <a:accent5>
        <a:srgbClr val="154263"/>
      </a:accent5>
      <a:accent6>
        <a:srgbClr val="E85B2D"/>
      </a:accent6>
      <a:hlink>
        <a:srgbClr val="1542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30</Slides>
  <Notes>28</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Jamboard Style Education Slides by Slidesgo</vt:lpstr>
      <vt:lpstr>Báo cáo học phần vi điều khiển Đề tài: Sử dụng động cơ Servo để mô phỏng cánh tay robot</vt:lpstr>
      <vt:lpstr>Thành viên</vt:lpstr>
      <vt:lpstr>NỘI DUNG</vt:lpstr>
      <vt:lpstr>CẤU TẠO VÀ NGUYÊN LÝ HOẠT ĐỘNG</vt:lpstr>
      <vt:lpstr>“Động cơ Servo  Là một bộ phận của hệ thống điều khiển chuyển động của máy móc.   Cung cấp lực chuyển động cần thiết cho các thiết bị máy móc khi vận hành.”</vt:lpstr>
      <vt:lpstr>Phân loại</vt:lpstr>
      <vt:lpstr>“Động cơ SG Servo 90  Có kích thước nhỏ, là loại được sử dụng nhiều nhất để làm các mô hình nhỏ hoặc các cơ cấu kéo không cần đến lực nặng, động cơ SG Servo 90  Có tốc độ phản ứng nhanh, các bánh răng được làm bằng nhựa nên cần lưu ý khi nâng tải nặng vì có thể làm hư bánh răng Có tích hợp sẵn Driver điều khiển động cơ bên trong nên có thể dễ dàng điều khiển góc quay bằng phương pháp điều độ rộng xung PWM.”</vt:lpstr>
      <vt:lpstr>THÔNG SỐ KỸ THUẬT</vt:lpstr>
      <vt:lpstr>THÔNG SỐ KỸ THUẬT</vt:lpstr>
      <vt:lpstr>PowerPoint Presentation</vt:lpstr>
      <vt:lpstr>PowerPoint Presentation</vt:lpstr>
      <vt:lpstr>PowerPoint Presentation</vt:lpstr>
      <vt:lpstr>ỨNG DỤNG</vt:lpstr>
      <vt:lpstr>THÔNG SỐ KỸ THUẬT</vt:lpstr>
      <vt:lpstr>PowerPoint Presentation</vt:lpstr>
      <vt:lpstr>PowerPoint Presentation</vt:lpstr>
      <vt:lpstr>THÔNG SỐ KỸ THUẬT</vt:lpstr>
      <vt:lpstr>MÔ TẢ CÁC CHÂN </vt:lpstr>
      <vt:lpstr>MÔ TẢ CHÂN ĐỘNG CƠ</vt:lpstr>
      <vt:lpstr>SƠ ĐỒ LẮP MẠCH</vt:lpstr>
      <vt:lpstr>CÁC LINH KIỆN</vt:lpstr>
      <vt:lpstr>PowerPoint Presentation</vt:lpstr>
      <vt:lpstr>PowerPoint Presentation</vt:lpstr>
      <vt:lpstr>PowerPoint Presentation</vt:lpstr>
      <vt:lpstr>MÃ NGUỒN CHƯƠNG TRÌNH VÀ DEMO</vt:lpstr>
      <vt:lpstr>KẾT QUẢ THỰC HIỆN</vt:lpstr>
      <vt:lpstr>PowerPoint Presentation</vt:lpstr>
      <vt:lpstr>Demo Chương trình</vt:lpstr>
      <vt:lpstr>THANKS  Cảm ơn thầy và các bạn đã lắng nghe</vt:lpstr>
      <vt:lpstr>Note: Độ rộng xung 0.5ms ~ 2.5ms tương ứng 0-180 độ Tần số 50Hz, chu kỳ 20ms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học phần vi điều khiển Đề tài: Sử dụng </dc:title>
  <cp:revision>21</cp:revision>
  <dcterms:modified xsi:type="dcterms:W3CDTF">2022-04-14T04:03:10Z</dcterms:modified>
</cp:coreProperties>
</file>